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5"/>
  </p:notesMasterIdLst>
  <p:handoutMasterIdLst>
    <p:handoutMasterId r:id="rId16"/>
  </p:handoutMasterIdLst>
  <p:sldIdLst>
    <p:sldId id="256" r:id="rId3"/>
    <p:sldId id="259" r:id="rId4"/>
    <p:sldId id="257" r:id="rId5"/>
    <p:sldId id="278" r:id="rId6"/>
    <p:sldId id="282" r:id="rId7"/>
    <p:sldId id="284" r:id="rId8"/>
    <p:sldId id="283" r:id="rId9"/>
    <p:sldId id="280" r:id="rId10"/>
    <p:sldId id="279" r:id="rId11"/>
    <p:sldId id="285" r:id="rId12"/>
    <p:sldId id="286" r:id="rId13"/>
    <p:sldId id="262" r:id="rId14"/>
  </p:sldIdLst>
  <p:sldSz cx="18291175" cy="10290175"/>
  <p:notesSz cx="7099300" cy="10234613"/>
  <p:defaultTextStyle>
    <a:defPPr>
      <a:defRPr lang="en-US"/>
    </a:defPPr>
    <a:lvl1pPr marL="0" algn="l" defTabSz="1633210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1pPr>
    <a:lvl2pPr marL="816605" algn="l" defTabSz="1633210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2pPr>
    <a:lvl3pPr marL="1633210" algn="l" defTabSz="1633210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3pPr>
    <a:lvl4pPr marL="2449815" algn="l" defTabSz="1633210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4pPr>
    <a:lvl5pPr marL="3266420" algn="l" defTabSz="1633210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5pPr>
    <a:lvl6pPr marL="4083025" algn="l" defTabSz="1633210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6pPr>
    <a:lvl7pPr marL="4899630" algn="l" defTabSz="1633210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7pPr>
    <a:lvl8pPr marL="5716234" algn="l" defTabSz="1633210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8pPr>
    <a:lvl9pPr marL="6532839" algn="l" defTabSz="1633210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9">
          <p15:clr>
            <a:srgbClr val="A4A3A4"/>
          </p15:clr>
        </p15:guide>
        <p15:guide id="2" pos="43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7C41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774" y="120"/>
      </p:cViewPr>
      <p:guideLst>
        <p:guide orient="horz" pos="179"/>
        <p:guide pos="43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3381" y="85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1080000"/>
            <a:ext cx="68199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5148000"/>
            <a:ext cx="5679440" cy="3960000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80000" y="936000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200"/>
            </a:lvl1pPr>
          </a:lstStyle>
          <a:p>
            <a:r>
              <a:rPr lang="en-GB" dirty="0"/>
              <a:t>MBL Seminars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1200" y="936000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200"/>
            </a:lvl1pPr>
          </a:lstStyle>
          <a:p>
            <a:fld id="{4C74A185-62D9-4DB0-A7D7-EEECD62A4E6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/>
          </p:nvPr>
        </p:nvSpPr>
        <p:spPr>
          <a:xfrm>
            <a:off x="180000" y="360000"/>
            <a:ext cx="6732000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+mn-lt"/>
              </a:defRPr>
            </a:lvl1pPr>
          </a:lstStyle>
          <a:p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hidden">
          <a:xfrm>
            <a:off x="0" y="7305363"/>
            <a:ext cx="18291175" cy="29848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4506" y="5145086"/>
            <a:ext cx="16922162" cy="2160276"/>
          </a:xfrm>
        </p:spPr>
        <p:txBody>
          <a:bodyPr wrap="square" anchor="b">
            <a:noAutofit/>
          </a:bodyPr>
          <a:lstStyle>
            <a:lvl1pPr algn="l">
              <a:defRPr sz="7200"/>
            </a:lvl1pPr>
          </a:lstStyle>
          <a:p>
            <a:r>
              <a:rPr lang="en-US" dirty="0"/>
              <a:t>Title</a:t>
            </a:r>
            <a:br>
              <a:rPr lang="en-US" dirty="0"/>
            </a:br>
            <a:r>
              <a:rPr lang="en-US" dirty="0"/>
              <a:t>Subtitle (delete if not applicable)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4506" y="7305363"/>
            <a:ext cx="16922162" cy="2160276"/>
          </a:xfrm>
        </p:spPr>
        <p:txBody>
          <a:bodyPr lIns="360000" tIns="216000" rIns="0" bIns="0"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8166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3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6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30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6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28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Name</a:t>
            </a:r>
          </a:p>
          <a:p>
            <a:r>
              <a:rPr lang="en-US" dirty="0" err="1"/>
              <a:t>Organisation</a:t>
            </a:r>
            <a:r>
              <a:rPr lang="en-US" dirty="0"/>
              <a:t> (delete if not applicable)</a:t>
            </a:r>
            <a:endParaRPr lang="en-GB" dirty="0"/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0D5F7BBB-2A30-49C4-AF25-993732346FD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506" y="535801"/>
            <a:ext cx="2304256" cy="230425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2 Title/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506" y="464489"/>
            <a:ext cx="16922162" cy="1440184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507" y="2264718"/>
            <a:ext cx="8281057" cy="1080139"/>
          </a:xfrm>
        </p:spPr>
        <p:txBody>
          <a:bodyPr lIns="0" tIns="0" anchor="b">
            <a:normAutofit/>
          </a:bodyPr>
          <a:lstStyle>
            <a:lvl1pPr marL="0" indent="0">
              <a:buNone/>
              <a:defRPr sz="4000" b="0">
                <a:latin typeface="+mj-lt"/>
              </a:defRPr>
            </a:lvl1pPr>
            <a:lvl2pPr marL="816605" indent="0">
              <a:buNone/>
              <a:defRPr sz="3600" b="1"/>
            </a:lvl2pPr>
            <a:lvl3pPr marL="1633210" indent="0">
              <a:buNone/>
              <a:defRPr sz="3200" b="1"/>
            </a:lvl3pPr>
            <a:lvl4pPr marL="2449815" indent="0">
              <a:buNone/>
              <a:defRPr sz="2900" b="1"/>
            </a:lvl4pPr>
            <a:lvl5pPr marL="3266420" indent="0">
              <a:buNone/>
              <a:defRPr sz="2900" b="1"/>
            </a:lvl5pPr>
            <a:lvl6pPr marL="4083025" indent="0">
              <a:buNone/>
              <a:defRPr sz="2900" b="1"/>
            </a:lvl6pPr>
            <a:lvl7pPr marL="4899630" indent="0">
              <a:buNone/>
              <a:defRPr sz="2900" b="1"/>
            </a:lvl7pPr>
            <a:lvl8pPr marL="5716234" indent="0">
              <a:buNone/>
              <a:defRPr sz="2900" b="1"/>
            </a:lvl8pPr>
            <a:lvl9pPr marL="6532839" indent="0">
              <a:buNone/>
              <a:defRPr sz="2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325610" y="2264719"/>
            <a:ext cx="8281058" cy="1080138"/>
          </a:xfrm>
        </p:spPr>
        <p:txBody>
          <a:bodyPr lIns="0" tIns="0" anchor="b">
            <a:normAutofit/>
          </a:bodyPr>
          <a:lstStyle>
            <a:lvl1pPr marL="0" indent="0">
              <a:buNone/>
              <a:defRPr sz="4000" b="0">
                <a:latin typeface="+mj-lt"/>
              </a:defRPr>
            </a:lvl1pPr>
            <a:lvl2pPr marL="816605" indent="0">
              <a:buNone/>
              <a:defRPr sz="3600" b="1"/>
            </a:lvl2pPr>
            <a:lvl3pPr marL="1633210" indent="0">
              <a:buNone/>
              <a:defRPr sz="3200" b="1"/>
            </a:lvl3pPr>
            <a:lvl4pPr marL="2449815" indent="0">
              <a:buNone/>
              <a:defRPr sz="2900" b="1"/>
            </a:lvl4pPr>
            <a:lvl5pPr marL="3266420" indent="0">
              <a:buNone/>
              <a:defRPr sz="2900" b="1"/>
            </a:lvl5pPr>
            <a:lvl6pPr marL="4083025" indent="0">
              <a:buNone/>
              <a:defRPr sz="2900" b="1"/>
            </a:lvl6pPr>
            <a:lvl7pPr marL="4899630" indent="0">
              <a:buNone/>
              <a:defRPr sz="2900" b="1"/>
            </a:lvl7pPr>
            <a:lvl8pPr marL="5716234" indent="0">
              <a:buNone/>
              <a:defRPr sz="2900" b="1"/>
            </a:lvl8pPr>
            <a:lvl9pPr marL="6532839" indent="0">
              <a:buNone/>
              <a:defRPr sz="2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684507" y="3344858"/>
            <a:ext cx="8281058" cy="6120782"/>
          </a:xfrm>
        </p:spPr>
        <p:txBody>
          <a:bodyPr>
            <a:normAutofit/>
          </a:bodyPr>
          <a:lstStyle>
            <a:lvl1pPr>
              <a:defRPr sz="4000"/>
            </a:lvl1pPr>
            <a:lvl2pPr>
              <a:defRPr sz="3600"/>
            </a:lvl2pPr>
            <a:lvl3pPr>
              <a:defRPr sz="3600"/>
            </a:lvl3pPr>
            <a:lvl4pPr>
              <a:defRPr sz="3600"/>
            </a:lvl4pPr>
            <a:lvl5pPr>
              <a:defRPr sz="3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1"/>
          </p:nvPr>
        </p:nvSpPr>
        <p:spPr>
          <a:xfrm>
            <a:off x="9325610" y="3344858"/>
            <a:ext cx="8281058" cy="6120782"/>
          </a:xfrm>
        </p:spPr>
        <p:txBody>
          <a:bodyPr>
            <a:normAutofit/>
          </a:bodyPr>
          <a:lstStyle>
            <a:lvl1pPr>
              <a:defRPr sz="4000"/>
            </a:lvl1pPr>
            <a:lvl2pPr>
              <a:defRPr sz="3600"/>
            </a:lvl2pPr>
            <a:lvl3pPr>
              <a:defRPr sz="3600"/>
            </a:lvl3pPr>
            <a:lvl4pPr>
              <a:defRPr sz="3600"/>
            </a:lvl4pPr>
            <a:lvl5pPr>
              <a:defRPr sz="3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506" y="464489"/>
            <a:ext cx="16922162" cy="1440184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507" y="2264720"/>
            <a:ext cx="5400690" cy="7200920"/>
          </a:xfrm>
        </p:spPr>
        <p:txBody>
          <a:bodyPr>
            <a:normAutofit/>
          </a:bodyPr>
          <a:lstStyle>
            <a:lvl1pPr>
              <a:defRPr sz="4000"/>
            </a:lvl1pPr>
            <a:lvl2pPr>
              <a:defRPr sz="3600"/>
            </a:lvl2pPr>
            <a:lvl3pPr>
              <a:defRPr sz="3600"/>
            </a:lvl3pPr>
            <a:lvl4pPr>
              <a:defRPr sz="3600"/>
            </a:lvl4pPr>
            <a:lvl5pPr>
              <a:defRPr sz="3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6445243" y="2264720"/>
            <a:ext cx="5400690" cy="7200920"/>
          </a:xfrm>
        </p:spPr>
        <p:txBody>
          <a:bodyPr>
            <a:normAutofit/>
          </a:bodyPr>
          <a:lstStyle>
            <a:lvl1pPr>
              <a:defRPr sz="4000"/>
            </a:lvl1pPr>
            <a:lvl2pPr>
              <a:defRPr sz="3600"/>
            </a:lvl2pPr>
            <a:lvl3pPr>
              <a:defRPr sz="3600"/>
            </a:lvl3pPr>
            <a:lvl4pPr>
              <a:defRPr sz="3600"/>
            </a:lvl4pPr>
            <a:lvl5pPr>
              <a:defRPr sz="3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1"/>
          </p:nvPr>
        </p:nvSpPr>
        <p:spPr>
          <a:xfrm>
            <a:off x="12205979" y="2264720"/>
            <a:ext cx="5400690" cy="7200920"/>
          </a:xfrm>
        </p:spPr>
        <p:txBody>
          <a:bodyPr>
            <a:normAutofit/>
          </a:bodyPr>
          <a:lstStyle>
            <a:lvl1pPr>
              <a:defRPr sz="4000"/>
            </a:lvl1pPr>
            <a:lvl2pPr>
              <a:defRPr sz="3600"/>
            </a:lvl2pPr>
            <a:lvl3pPr>
              <a:defRPr sz="3600"/>
            </a:lvl3pPr>
            <a:lvl4pPr>
              <a:defRPr sz="3600"/>
            </a:lvl4pPr>
            <a:lvl5pPr>
              <a:defRPr sz="3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4760" y="7305363"/>
            <a:ext cx="12961656" cy="720092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4758" y="8025455"/>
            <a:ext cx="12961657" cy="1440184"/>
          </a:xfrm>
        </p:spPr>
        <p:txBody>
          <a:bodyPr>
            <a:normAutofit/>
          </a:bodyPr>
          <a:lstStyle>
            <a:lvl1pPr marL="0" indent="0">
              <a:buNone/>
              <a:defRPr sz="3600"/>
            </a:lvl1pPr>
            <a:lvl2pPr>
              <a:buNone/>
              <a:defRPr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825035" y="824535"/>
            <a:ext cx="8641104" cy="6480828"/>
          </a:xfrm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64529" y="824535"/>
            <a:ext cx="5760736" cy="3600460"/>
          </a:xfrm>
          <a:ln w="28575">
            <a:solidFill>
              <a:schemeClr val="accent1"/>
            </a:solidFill>
          </a:ln>
        </p:spPr>
        <p:txBody>
          <a:bodyPr tIns="360000" rIns="360000" bIns="360000" anchor="t" anchorCtr="0">
            <a:normAutofit/>
          </a:bodyPr>
          <a:lstStyle>
            <a:lvl1pPr marL="360000" indent="-360000" algn="l">
              <a:defRPr sz="2800" baseline="0"/>
            </a:lvl1pPr>
          </a:lstStyle>
          <a:p>
            <a:pPr lvl="0"/>
            <a:r>
              <a:rPr lang="en-US" dirty="0"/>
              <a:t>Headings 28pt, body 24pt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5145087"/>
            <a:ext cx="18291175" cy="0"/>
          </a:xfrm>
          <a:prstGeom prst="line">
            <a:avLst/>
          </a:prstGeom>
          <a:ln w="101600" cap="flat" cmpd="sng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ontent Placeholder 2"/>
          <p:cNvSpPr>
            <a:spLocks noGrp="1"/>
          </p:cNvSpPr>
          <p:nvPr>
            <p:ph idx="10"/>
          </p:nvPr>
        </p:nvSpPr>
        <p:spPr>
          <a:xfrm>
            <a:off x="8065449" y="824535"/>
            <a:ext cx="5760736" cy="3600460"/>
          </a:xfrm>
          <a:ln w="28575">
            <a:solidFill>
              <a:schemeClr val="accent1"/>
            </a:solidFill>
          </a:ln>
        </p:spPr>
        <p:txBody>
          <a:bodyPr tIns="360000" rIns="360000" bIns="360000" anchor="t" anchorCtr="0">
            <a:normAutofit/>
          </a:bodyPr>
          <a:lstStyle>
            <a:lvl1pPr>
              <a:defRPr sz="28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8" name="Straight Connector 7"/>
          <p:cNvCxnSpPr>
            <a:stCxn id="3" idx="2"/>
          </p:cNvCxnSpPr>
          <p:nvPr userDrawn="1"/>
        </p:nvCxnSpPr>
        <p:spPr>
          <a:xfrm flipH="1">
            <a:off x="3738547" y="4424995"/>
            <a:ext cx="6350" cy="726442"/>
          </a:xfrm>
          <a:prstGeom prst="straightConnector1">
            <a:avLst/>
          </a:prstGeom>
          <a:ln w="76200" cap="sq" cmpd="sng">
            <a:solidFill>
              <a:schemeClr val="accent1"/>
            </a:solidFill>
            <a:round/>
            <a:headEnd type="oval" w="med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7"/>
          <p:cNvCxnSpPr>
            <a:stCxn id="6" idx="2"/>
          </p:cNvCxnSpPr>
          <p:nvPr userDrawn="1"/>
        </p:nvCxnSpPr>
        <p:spPr>
          <a:xfrm>
            <a:off x="10945817" y="4424995"/>
            <a:ext cx="0" cy="720092"/>
          </a:xfrm>
          <a:prstGeom prst="straightConnector1">
            <a:avLst/>
          </a:prstGeom>
          <a:ln w="76200" cap="rnd" cmpd="sng">
            <a:solidFill>
              <a:schemeClr val="accent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/>
          <p:cNvSpPr>
            <a:spLocks noGrp="1"/>
          </p:cNvSpPr>
          <p:nvPr>
            <p:ph idx="11"/>
          </p:nvPr>
        </p:nvSpPr>
        <p:spPr>
          <a:xfrm>
            <a:off x="4464989" y="5865179"/>
            <a:ext cx="5760736" cy="3600459"/>
          </a:xfrm>
          <a:ln w="28575">
            <a:solidFill>
              <a:schemeClr val="accent1"/>
            </a:solidFill>
          </a:ln>
        </p:spPr>
        <p:txBody>
          <a:bodyPr tIns="360000" rIns="360000" bIns="360000">
            <a:normAutofit/>
          </a:bodyPr>
          <a:lstStyle>
            <a:lvl1pPr>
              <a:defRPr sz="28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2"/>
          </p:nvPr>
        </p:nvSpPr>
        <p:spPr>
          <a:xfrm>
            <a:off x="11665909" y="5865179"/>
            <a:ext cx="5760736" cy="3600460"/>
          </a:xfrm>
          <a:ln w="28575">
            <a:solidFill>
              <a:schemeClr val="accent1"/>
            </a:solidFill>
          </a:ln>
        </p:spPr>
        <p:txBody>
          <a:bodyPr tIns="360000" rIns="360000" bIns="360000">
            <a:normAutofit/>
          </a:bodyPr>
          <a:lstStyle>
            <a:lvl1pPr>
              <a:defRPr sz="28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6" name="Straight Connector 7"/>
          <p:cNvCxnSpPr>
            <a:stCxn id="14" idx="0"/>
          </p:cNvCxnSpPr>
          <p:nvPr userDrawn="1"/>
        </p:nvCxnSpPr>
        <p:spPr>
          <a:xfrm flipV="1">
            <a:off x="7345357" y="5145087"/>
            <a:ext cx="0" cy="720092"/>
          </a:xfrm>
          <a:prstGeom prst="straightConnector1">
            <a:avLst/>
          </a:prstGeom>
          <a:ln w="76200" cap="rnd" cmpd="sng">
            <a:solidFill>
              <a:schemeClr val="accent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7"/>
          <p:cNvCxnSpPr>
            <a:stCxn id="15" idx="0"/>
          </p:cNvCxnSpPr>
          <p:nvPr userDrawn="1"/>
        </p:nvCxnSpPr>
        <p:spPr>
          <a:xfrm flipV="1">
            <a:off x="14546277" y="5145087"/>
            <a:ext cx="0" cy="720092"/>
          </a:xfrm>
          <a:prstGeom prst="straightConnector1">
            <a:avLst/>
          </a:prstGeom>
          <a:ln w="76200" cap="rnd" cmpd="sng">
            <a:solidFill>
              <a:schemeClr val="accent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eaker Prof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G CURVE">
            <a:extLst>
              <a:ext uri="{FF2B5EF4-FFF2-40B4-BE49-F238E27FC236}">
                <a16:creationId xmlns:a16="http://schemas.microsoft.com/office/drawing/2014/main" id="{A59E20DC-EEB7-7D0F-F802-7541BDD51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ltGray">
          <a:xfrm>
            <a:off x="1588" y="0"/>
            <a:ext cx="18288000" cy="5447061"/>
          </a:xfrm>
          <a:custGeom>
            <a:avLst/>
            <a:gdLst>
              <a:gd name="connsiteX0" fmla="*/ 18288000 w 18288000"/>
              <a:gd name="connsiteY0" fmla="*/ 2577179 h 5447061"/>
              <a:gd name="connsiteX1" fmla="*/ 17890808 w 18288000"/>
              <a:gd name="connsiteY1" fmla="*/ 2535936 h 5447061"/>
              <a:gd name="connsiteX2" fmla="*/ 17185862 w 18288000"/>
              <a:gd name="connsiteY2" fmla="*/ 2473071 h 5447061"/>
              <a:gd name="connsiteX3" fmla="*/ 16510540 w 18288000"/>
              <a:gd name="connsiteY3" fmla="*/ 2433542 h 5447061"/>
              <a:gd name="connsiteX4" fmla="*/ 15635764 w 18288000"/>
              <a:gd name="connsiteY4" fmla="*/ 2425160 h 5447061"/>
              <a:gd name="connsiteX5" fmla="*/ 14755654 w 18288000"/>
              <a:gd name="connsiteY5" fmla="*/ 2479929 h 5447061"/>
              <a:gd name="connsiteX6" fmla="*/ 14246257 w 18288000"/>
              <a:gd name="connsiteY6" fmla="*/ 2550414 h 5447061"/>
              <a:gd name="connsiteX7" fmla="*/ 13768960 w 18288000"/>
              <a:gd name="connsiteY7" fmla="*/ 2643378 h 5447061"/>
              <a:gd name="connsiteX8" fmla="*/ 12945809 w 18288000"/>
              <a:gd name="connsiteY8" fmla="*/ 2846451 h 5447061"/>
              <a:gd name="connsiteX9" fmla="*/ 12158567 w 18288000"/>
              <a:gd name="connsiteY9" fmla="*/ 3048667 h 5447061"/>
              <a:gd name="connsiteX10" fmla="*/ 11444478 w 18288000"/>
              <a:gd name="connsiteY10" fmla="*/ 3203924 h 5447061"/>
              <a:gd name="connsiteX11" fmla="*/ 10924127 w 18288000"/>
              <a:gd name="connsiteY11" fmla="*/ 3281744 h 5447061"/>
              <a:gd name="connsiteX12" fmla="*/ 10437019 w 18288000"/>
              <a:gd name="connsiteY12" fmla="*/ 3318320 h 5447061"/>
              <a:gd name="connsiteX13" fmla="*/ 10015156 w 18288000"/>
              <a:gd name="connsiteY13" fmla="*/ 3324416 h 5447061"/>
              <a:gd name="connsiteX14" fmla="*/ 9665208 w 18288000"/>
              <a:gd name="connsiteY14" fmla="*/ 3307747 h 5447061"/>
              <a:gd name="connsiteX15" fmla="*/ 9140285 w 18288000"/>
              <a:gd name="connsiteY15" fmla="*/ 3267647 h 5447061"/>
              <a:gd name="connsiteX16" fmla="*/ 8449151 w 18288000"/>
              <a:gd name="connsiteY16" fmla="*/ 3186684 h 5447061"/>
              <a:gd name="connsiteX17" fmla="*/ 7555516 w 18288000"/>
              <a:gd name="connsiteY17" fmla="*/ 3080004 h 5447061"/>
              <a:gd name="connsiteX18" fmla="*/ 6482049 w 18288000"/>
              <a:gd name="connsiteY18" fmla="*/ 3004852 h 5447061"/>
              <a:gd name="connsiteX19" fmla="*/ 6108287 w 18288000"/>
              <a:gd name="connsiteY19" fmla="*/ 3009710 h 5447061"/>
              <a:gd name="connsiteX20" fmla="*/ 5721001 w 18288000"/>
              <a:gd name="connsiteY20" fmla="*/ 3035713 h 5447061"/>
              <a:gd name="connsiteX21" fmla="*/ 5573935 w 18288000"/>
              <a:gd name="connsiteY21" fmla="*/ 3052286 h 5447061"/>
              <a:gd name="connsiteX22" fmla="*/ 5383720 w 18288000"/>
              <a:gd name="connsiteY22" fmla="*/ 3078480 h 5447061"/>
              <a:gd name="connsiteX23" fmla="*/ 5209985 w 18288000"/>
              <a:gd name="connsiteY23" fmla="*/ 3107531 h 5447061"/>
              <a:gd name="connsiteX24" fmla="*/ 4997386 w 18288000"/>
              <a:gd name="connsiteY24" fmla="*/ 3150299 h 5447061"/>
              <a:gd name="connsiteX25" fmla="*/ 4719066 w 18288000"/>
              <a:gd name="connsiteY25" fmla="*/ 3216688 h 5447061"/>
              <a:gd name="connsiteX26" fmla="*/ 4665250 w 18288000"/>
              <a:gd name="connsiteY26" fmla="*/ 3230880 h 5447061"/>
              <a:gd name="connsiteX27" fmla="*/ 4627436 w 18288000"/>
              <a:gd name="connsiteY27" fmla="*/ 3241262 h 5447061"/>
              <a:gd name="connsiteX28" fmla="*/ 4567333 w 18288000"/>
              <a:gd name="connsiteY28" fmla="*/ 3257836 h 5447061"/>
              <a:gd name="connsiteX29" fmla="*/ 4526947 w 18288000"/>
              <a:gd name="connsiteY29" fmla="*/ 3269456 h 5447061"/>
              <a:gd name="connsiteX30" fmla="*/ 4496943 w 18288000"/>
              <a:gd name="connsiteY30" fmla="*/ 3278220 h 5447061"/>
              <a:gd name="connsiteX31" fmla="*/ 4464749 w 18288000"/>
              <a:gd name="connsiteY31" fmla="*/ 3287649 h 5447061"/>
              <a:gd name="connsiteX32" fmla="*/ 4419315 w 18288000"/>
              <a:gd name="connsiteY32" fmla="*/ 3301270 h 5447061"/>
              <a:gd name="connsiteX33" fmla="*/ 4350258 w 18288000"/>
              <a:gd name="connsiteY33" fmla="*/ 3322796 h 5447061"/>
              <a:gd name="connsiteX34" fmla="*/ 4220147 w 18288000"/>
              <a:gd name="connsiteY34" fmla="*/ 3364611 h 5447061"/>
              <a:gd name="connsiteX35" fmla="*/ 3920776 w 18288000"/>
              <a:gd name="connsiteY35" fmla="*/ 3469196 h 5447061"/>
              <a:gd name="connsiteX36" fmla="*/ 3745992 w 18288000"/>
              <a:gd name="connsiteY36" fmla="*/ 3535109 h 5447061"/>
              <a:gd name="connsiteX37" fmla="*/ 3344132 w 18288000"/>
              <a:gd name="connsiteY37" fmla="*/ 3702368 h 5447061"/>
              <a:gd name="connsiteX38" fmla="*/ 2363057 w 18288000"/>
              <a:gd name="connsiteY38" fmla="*/ 4163949 h 5447061"/>
              <a:gd name="connsiteX39" fmla="*/ 1228249 w 18288000"/>
              <a:gd name="connsiteY39" fmla="*/ 4760690 h 5447061"/>
              <a:gd name="connsiteX40" fmla="*/ 0 w 18288000"/>
              <a:gd name="connsiteY40" fmla="*/ 5447062 h 5447061"/>
              <a:gd name="connsiteX41" fmla="*/ 0 w 18288000"/>
              <a:gd name="connsiteY41" fmla="*/ 0 h 5447061"/>
              <a:gd name="connsiteX42" fmla="*/ 18288000 w 18288000"/>
              <a:gd name="connsiteY42" fmla="*/ 0 h 544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18288000" h="5447061">
                <a:moveTo>
                  <a:pt x="18288000" y="2577179"/>
                </a:moveTo>
                <a:cubicBezTo>
                  <a:pt x="18288000" y="2577179"/>
                  <a:pt x="17893570" y="2537079"/>
                  <a:pt x="17890808" y="2535936"/>
                </a:cubicBezTo>
                <a:cubicBezTo>
                  <a:pt x="17540382" y="2500408"/>
                  <a:pt x="17190148" y="2474595"/>
                  <a:pt x="17185862" y="2473071"/>
                </a:cubicBezTo>
                <a:cubicBezTo>
                  <a:pt x="16676466" y="2439257"/>
                  <a:pt x="16517493" y="2435257"/>
                  <a:pt x="16510540" y="2433542"/>
                </a:cubicBezTo>
                <a:cubicBezTo>
                  <a:pt x="16088011" y="2416778"/>
                  <a:pt x="15646812" y="2424875"/>
                  <a:pt x="15635764" y="2425160"/>
                </a:cubicBezTo>
                <a:cubicBezTo>
                  <a:pt x="15175325" y="2434876"/>
                  <a:pt x="14758321" y="2480310"/>
                  <a:pt x="14755654" y="2479929"/>
                </a:cubicBezTo>
                <a:cubicBezTo>
                  <a:pt x="14398180" y="2524316"/>
                  <a:pt x="14247685" y="2550605"/>
                  <a:pt x="14246257" y="2550414"/>
                </a:cubicBezTo>
                <a:cubicBezTo>
                  <a:pt x="13869924" y="2617851"/>
                  <a:pt x="13773341" y="2643759"/>
                  <a:pt x="13768960" y="2643378"/>
                </a:cubicBezTo>
                <a:cubicBezTo>
                  <a:pt x="13275945" y="2754916"/>
                  <a:pt x="12950190" y="2846832"/>
                  <a:pt x="12945809" y="2846451"/>
                </a:cubicBezTo>
                <a:cubicBezTo>
                  <a:pt x="12417076" y="2990469"/>
                  <a:pt x="12161425" y="3048953"/>
                  <a:pt x="12158567" y="3048667"/>
                </a:cubicBezTo>
                <a:cubicBezTo>
                  <a:pt x="11655266" y="3170968"/>
                  <a:pt x="11451527" y="3204401"/>
                  <a:pt x="11444478" y="3203924"/>
                </a:cubicBezTo>
                <a:cubicBezTo>
                  <a:pt x="11003661" y="3277076"/>
                  <a:pt x="10930985" y="3282124"/>
                  <a:pt x="10924127" y="3281744"/>
                </a:cubicBezTo>
                <a:cubicBezTo>
                  <a:pt x="10624947" y="3320224"/>
                  <a:pt x="10446162" y="3318605"/>
                  <a:pt x="10437019" y="3318320"/>
                </a:cubicBezTo>
                <a:cubicBezTo>
                  <a:pt x="10404063" y="3326321"/>
                  <a:pt x="10037826" y="3323463"/>
                  <a:pt x="10015156" y="3324416"/>
                </a:cubicBezTo>
                <a:cubicBezTo>
                  <a:pt x="9880663" y="3315938"/>
                  <a:pt x="9764554" y="3314033"/>
                  <a:pt x="9665208" y="3307747"/>
                </a:cubicBezTo>
                <a:cubicBezTo>
                  <a:pt x="9236107" y="3280505"/>
                  <a:pt x="9144667" y="3268504"/>
                  <a:pt x="9140285" y="3267647"/>
                </a:cubicBezTo>
                <a:cubicBezTo>
                  <a:pt x="8560118" y="3203829"/>
                  <a:pt x="8688134" y="3214783"/>
                  <a:pt x="8449151" y="3186684"/>
                </a:cubicBezTo>
                <a:cubicBezTo>
                  <a:pt x="7884033" y="3117533"/>
                  <a:pt x="7587234" y="3085814"/>
                  <a:pt x="7555516" y="3080004"/>
                </a:cubicBezTo>
                <a:cubicBezTo>
                  <a:pt x="6724555" y="2994184"/>
                  <a:pt x="6500051" y="3007709"/>
                  <a:pt x="6482049" y="3004852"/>
                </a:cubicBezTo>
                <a:cubicBezTo>
                  <a:pt x="6222493" y="3003995"/>
                  <a:pt x="6210110" y="3006471"/>
                  <a:pt x="6108287" y="3009710"/>
                </a:cubicBezTo>
                <a:cubicBezTo>
                  <a:pt x="5802916" y="3023711"/>
                  <a:pt x="5722620" y="3035618"/>
                  <a:pt x="5721001" y="3035713"/>
                </a:cubicBezTo>
                <a:cubicBezTo>
                  <a:pt x="5624227" y="3045143"/>
                  <a:pt x="5576507" y="3052477"/>
                  <a:pt x="5573935" y="3052286"/>
                </a:cubicBezTo>
                <a:cubicBezTo>
                  <a:pt x="5442299" y="3069241"/>
                  <a:pt x="5385340" y="3078195"/>
                  <a:pt x="5383720" y="3078480"/>
                </a:cubicBezTo>
                <a:cubicBezTo>
                  <a:pt x="5252371" y="3099149"/>
                  <a:pt x="5212366" y="3107436"/>
                  <a:pt x="5209985" y="3107531"/>
                </a:cubicBezTo>
                <a:cubicBezTo>
                  <a:pt x="5093113" y="3128677"/>
                  <a:pt x="4998339" y="3150108"/>
                  <a:pt x="4997386" y="3150299"/>
                </a:cubicBezTo>
                <a:cubicBezTo>
                  <a:pt x="4852035" y="3181350"/>
                  <a:pt x="4719066" y="3216688"/>
                  <a:pt x="4719066" y="3216688"/>
                </a:cubicBezTo>
                <a:lnTo>
                  <a:pt x="4665250" y="3230880"/>
                </a:lnTo>
                <a:lnTo>
                  <a:pt x="4627436" y="3241262"/>
                </a:lnTo>
                <a:lnTo>
                  <a:pt x="4567333" y="3257836"/>
                </a:lnTo>
                <a:lnTo>
                  <a:pt x="4526947" y="3269456"/>
                </a:lnTo>
                <a:cubicBezTo>
                  <a:pt x="4515898" y="3272314"/>
                  <a:pt x="4498563" y="3278220"/>
                  <a:pt x="4496943" y="3278220"/>
                </a:cubicBezTo>
                <a:cubicBezTo>
                  <a:pt x="4496943" y="3278220"/>
                  <a:pt x="4466463" y="3287554"/>
                  <a:pt x="4464749" y="3287649"/>
                </a:cubicBezTo>
                <a:cubicBezTo>
                  <a:pt x="4466178" y="3287554"/>
                  <a:pt x="4420362" y="3301174"/>
                  <a:pt x="4419315" y="3301270"/>
                </a:cubicBezTo>
                <a:cubicBezTo>
                  <a:pt x="4418933" y="3301270"/>
                  <a:pt x="4351401" y="3322320"/>
                  <a:pt x="4350258" y="3322796"/>
                </a:cubicBezTo>
                <a:cubicBezTo>
                  <a:pt x="4348830" y="3322606"/>
                  <a:pt x="4220814" y="3364421"/>
                  <a:pt x="4220147" y="3364611"/>
                </a:cubicBezTo>
                <a:cubicBezTo>
                  <a:pt x="4162901" y="3381947"/>
                  <a:pt x="3932396" y="3465576"/>
                  <a:pt x="3920776" y="3469196"/>
                </a:cubicBezTo>
                <a:cubicBezTo>
                  <a:pt x="3897154" y="3477673"/>
                  <a:pt x="3747992" y="3534347"/>
                  <a:pt x="3745992" y="3535109"/>
                </a:cubicBezTo>
                <a:cubicBezTo>
                  <a:pt x="3625501" y="3580066"/>
                  <a:pt x="3367564" y="3693224"/>
                  <a:pt x="3344132" y="3702368"/>
                </a:cubicBezTo>
                <a:cubicBezTo>
                  <a:pt x="3081433" y="3810667"/>
                  <a:pt x="2378678" y="4157282"/>
                  <a:pt x="2363057" y="4163949"/>
                </a:cubicBezTo>
                <a:cubicBezTo>
                  <a:pt x="2190179" y="4247674"/>
                  <a:pt x="1228249" y="4760690"/>
                  <a:pt x="1228249" y="4760690"/>
                </a:cubicBezTo>
                <a:lnTo>
                  <a:pt x="0" y="5447062"/>
                </a:lnTo>
                <a:lnTo>
                  <a:pt x="0" y="0"/>
                </a:lnTo>
                <a:lnTo>
                  <a:pt x="18288000" y="0"/>
                </a:lnTo>
              </a:path>
            </a:pathLst>
          </a:custGeom>
          <a:solidFill>
            <a:srgbClr val="F6F6F6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0" name="Picture Placeholder">
            <a:extLst>
              <a:ext uri="{FF2B5EF4-FFF2-40B4-BE49-F238E27FC236}">
                <a16:creationId xmlns:a16="http://schemas.microsoft.com/office/drawing/2014/main" id="{D19D6CDD-487B-C0AC-5452-33EF978DC86D}"/>
              </a:ext>
            </a:extLst>
          </p:cNvPr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1980000" y="2628361"/>
            <a:ext cx="3239588" cy="3240000"/>
          </a:xfrm>
          <a:custGeom>
            <a:avLst/>
            <a:gdLst>
              <a:gd name="connsiteX0" fmla="*/ 1715400 w 3430362"/>
              <a:gd name="connsiteY0" fmla="*/ 0 h 3430800"/>
              <a:gd name="connsiteX1" fmla="*/ 3421944 w 3430362"/>
              <a:gd name="connsiteY1" fmla="*/ 1540011 h 3430800"/>
              <a:gd name="connsiteX2" fmla="*/ 3430362 w 3430362"/>
              <a:gd name="connsiteY2" fmla="*/ 1706726 h 3430800"/>
              <a:gd name="connsiteX3" fmla="*/ 3430362 w 3430362"/>
              <a:gd name="connsiteY3" fmla="*/ 1724074 h 3430800"/>
              <a:gd name="connsiteX4" fmla="*/ 3421944 w 3430362"/>
              <a:gd name="connsiteY4" fmla="*/ 1890790 h 3430800"/>
              <a:gd name="connsiteX5" fmla="*/ 1715400 w 3430362"/>
              <a:gd name="connsiteY5" fmla="*/ 3430800 h 3430800"/>
              <a:gd name="connsiteX6" fmla="*/ 0 w 3430362"/>
              <a:gd name="connsiteY6" fmla="*/ 1715400 h 3430800"/>
              <a:gd name="connsiteX7" fmla="*/ 1715400 w 3430362"/>
              <a:gd name="connsiteY7" fmla="*/ 0 h 343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30362" h="3430800">
                <a:moveTo>
                  <a:pt x="1715400" y="0"/>
                </a:moveTo>
                <a:cubicBezTo>
                  <a:pt x="2603577" y="0"/>
                  <a:pt x="3334098" y="675010"/>
                  <a:pt x="3421944" y="1540011"/>
                </a:cubicBezTo>
                <a:lnTo>
                  <a:pt x="3430362" y="1706726"/>
                </a:lnTo>
                <a:lnTo>
                  <a:pt x="3430362" y="1724074"/>
                </a:lnTo>
                <a:lnTo>
                  <a:pt x="3421944" y="1890790"/>
                </a:lnTo>
                <a:cubicBezTo>
                  <a:pt x="3334098" y="2755791"/>
                  <a:pt x="2603577" y="3430800"/>
                  <a:pt x="1715400" y="3430800"/>
                </a:cubicBezTo>
                <a:cubicBezTo>
                  <a:pt x="768011" y="3430800"/>
                  <a:pt x="0" y="2662789"/>
                  <a:pt x="0" y="1715400"/>
                </a:cubicBezTo>
                <a:cubicBezTo>
                  <a:pt x="0" y="768011"/>
                  <a:pt x="768011" y="0"/>
                  <a:pt x="1715400" y="0"/>
                </a:cubicBezTo>
                <a:close/>
              </a:path>
            </a:pathLst>
          </a:custGeom>
          <a:pattFill prst="pct90">
            <a:fgClr>
              <a:schemeClr val="accent1"/>
            </a:fgClr>
            <a:bgClr>
              <a:schemeClr val="bg1"/>
            </a:bgClr>
          </a:pattFill>
          <a:ln w="76200">
            <a:solidFill>
              <a:schemeClr val="accent1"/>
            </a:solidFill>
          </a:ln>
        </p:spPr>
        <p:txBody>
          <a:bodyPr wrap="square" anchor="ctr" anchorCtr="1">
            <a:noAutofit/>
          </a:bodyPr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Insert picture</a:t>
            </a:r>
          </a:p>
        </p:txBody>
      </p:sp>
      <p:sp>
        <p:nvSpPr>
          <p:cNvPr id="2" name="Name Placeholder"/>
          <p:cNvSpPr>
            <a:spLocks noGrp="1"/>
          </p:cNvSpPr>
          <p:nvPr>
            <p:ph type="ctrTitle" hasCustomPrompt="1"/>
          </p:nvPr>
        </p:nvSpPr>
        <p:spPr>
          <a:xfrm>
            <a:off x="5905500" y="2265088"/>
            <a:ext cx="10440087" cy="1080783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 dirty="0"/>
              <a:t>Speaker Name</a:t>
            </a:r>
          </a:p>
        </p:txBody>
      </p:sp>
      <p:sp>
        <p:nvSpPr>
          <p:cNvPr id="8" name="Email Placeholder">
            <a:extLst>
              <a:ext uri="{FF2B5EF4-FFF2-40B4-BE49-F238E27FC236}">
                <a16:creationId xmlns:a16="http://schemas.microsoft.com/office/drawing/2014/main" id="{565C4B10-0471-D8BD-81A2-5C3B6AF19B1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05500" y="3345871"/>
            <a:ext cx="10440087" cy="72353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GB" dirty="0"/>
              <a:t>Speaker contact (e.g. email address)</a:t>
            </a:r>
          </a:p>
        </p:txBody>
      </p:sp>
      <p:sp>
        <p:nvSpPr>
          <p:cNvPr id="5" name="Bio Placeholder">
            <a:extLst>
              <a:ext uri="{FF2B5EF4-FFF2-40B4-BE49-F238E27FC236}">
                <a16:creationId xmlns:a16="http://schemas.microsoft.com/office/drawing/2014/main" id="{F2D30427-F86E-4840-9C9A-73AA4D15006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00" y="4072421"/>
            <a:ext cx="10440088" cy="3952666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</a:lstStyle>
          <a:p>
            <a:pPr lvl="0"/>
            <a:r>
              <a:rPr lang="en-GB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GB" dirty="0" err="1"/>
              <a:t>urna</a:t>
            </a:r>
            <a:r>
              <a:rPr lang="en-GB" dirty="0"/>
              <a:t>. Nunc viverra imperdiet enim. Fusce est. Vivamus a </a:t>
            </a:r>
            <a:r>
              <a:rPr lang="en-GB" dirty="0" err="1"/>
              <a:t>tellus</a:t>
            </a:r>
            <a:r>
              <a:rPr lang="en-GB" dirty="0"/>
              <a:t>. </a:t>
            </a:r>
            <a:r>
              <a:rPr lang="en-GB" dirty="0" err="1"/>
              <a:t>Pellentesque</a:t>
            </a:r>
            <a:r>
              <a:rPr lang="en-GB" dirty="0"/>
              <a:t> habitant morbi tristique senectus et netus et malesuada fames ac turpis </a:t>
            </a:r>
            <a:r>
              <a:rPr lang="en-GB" dirty="0" err="1"/>
              <a:t>egestas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142737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20" userDrawn="1">
          <p15:clr>
            <a:srgbClr val="5ACBF0"/>
          </p15:clr>
        </p15:guide>
        <p15:guide id="2" pos="10296" userDrawn="1">
          <p15:clr>
            <a:srgbClr val="5ACBF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hidden">
          <a:xfrm>
            <a:off x="0" y="0"/>
            <a:ext cx="18291175" cy="226476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506" y="464489"/>
            <a:ext cx="16922162" cy="1440184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506" y="2912838"/>
            <a:ext cx="16922162" cy="6552801"/>
          </a:xfrm>
        </p:spPr>
        <p:txBody>
          <a:bodyPr/>
          <a:lstStyle>
            <a:lvl1pPr marL="542925" indent="-542925">
              <a:buFont typeface="Arial" pitchFamily="34" charset="0"/>
              <a:buChar char="•"/>
              <a:defRPr/>
            </a:lvl1pPr>
            <a:lvl2pPr marL="1257300" indent="-538163">
              <a:buFont typeface="Arial" pitchFamily="34" charset="0"/>
              <a:buChar char="•"/>
              <a:defRPr/>
            </a:lvl2pPr>
            <a:lvl3pPr marL="1971675" indent="-531813">
              <a:buFont typeface="Arial" pitchFamily="34" charset="0"/>
              <a:buChar char="•"/>
              <a:defRPr/>
            </a:lvl3pPr>
            <a:lvl4pPr marL="2695575" indent="-536575">
              <a:buFont typeface="Arial" pitchFamily="34" charset="0"/>
              <a:buChar char="•"/>
              <a:defRPr/>
            </a:lvl4pPr>
            <a:lvl5pPr marL="3409950" indent="-530225">
              <a:buFont typeface="Arial" pitchFamily="34" charset="0"/>
              <a:buChar char="•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hidden">
          <a:xfrm>
            <a:off x="0" y="0"/>
            <a:ext cx="18291175" cy="29848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4506" y="464489"/>
            <a:ext cx="16922162" cy="1224214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br>
              <a:rPr lang="en-GB" dirty="0"/>
            </a:br>
            <a:r>
              <a:rPr lang="en-GB" dirty="0"/>
              <a:t>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506" y="3704926"/>
            <a:ext cx="16922162" cy="576071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itle 1"/>
          <p:cNvSpPr txBox="1">
            <a:spLocks/>
          </p:cNvSpPr>
          <p:nvPr userDrawn="1"/>
        </p:nvSpPr>
        <p:spPr>
          <a:xfrm>
            <a:off x="504627" y="2408783"/>
            <a:ext cx="16922162" cy="1152206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ctr" defTabSz="163321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Click to edit Master title style</a:t>
            </a:r>
            <a:endParaRPr kumimoji="0" lang="en-GB" sz="4400" b="0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48643" y="1688703"/>
            <a:ext cx="16993888" cy="864096"/>
          </a:xfrm>
        </p:spPr>
        <p:txBody>
          <a:bodyPr/>
          <a:lstStyle>
            <a:lvl1pPr algn="ctr">
              <a:buNone/>
              <a:defRPr i="1" baseline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GB" dirty="0"/>
              <a:t>Subtitle / case study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ort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>
            <a:spLocks/>
          </p:cNvSpPr>
          <p:nvPr userDrawn="1"/>
        </p:nvSpPr>
        <p:spPr>
          <a:xfrm>
            <a:off x="1587" y="0"/>
            <a:ext cx="18288000" cy="102901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 userDrawn="1"/>
        </p:nvSpPr>
        <p:spPr bwMode="hidden">
          <a:xfrm>
            <a:off x="0" y="7305327"/>
            <a:ext cx="18291175" cy="29848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GB" dirty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432619" y="9393559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Please ensure your speakers are not muted</a:t>
            </a:r>
          </a:p>
        </p:txBody>
      </p:sp>
      <p:sp>
        <p:nvSpPr>
          <p:cNvPr id="15" name="TextBox 14"/>
          <p:cNvSpPr txBox="1"/>
          <p:nvPr userDrawn="1"/>
        </p:nvSpPr>
        <p:spPr>
          <a:xfrm>
            <a:off x="9793659" y="9393559"/>
            <a:ext cx="65527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The session will begin at</a:t>
            </a:r>
          </a:p>
        </p:txBody>
      </p:sp>
      <p:pic>
        <p:nvPicPr>
          <p:cNvPr id="1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26107" y="536575"/>
            <a:ext cx="3933428" cy="2303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itle 1"/>
          <p:cNvSpPr>
            <a:spLocks noGrp="1"/>
          </p:cNvSpPr>
          <p:nvPr>
            <p:ph type="ctrTitle" hasCustomPrompt="1"/>
          </p:nvPr>
        </p:nvSpPr>
        <p:spPr>
          <a:xfrm>
            <a:off x="684506" y="5145086"/>
            <a:ext cx="16922162" cy="2160276"/>
          </a:xfrm>
        </p:spPr>
        <p:txBody>
          <a:bodyPr wrap="square" anchor="b">
            <a:noAutofit/>
          </a:bodyPr>
          <a:lstStyle>
            <a:lvl1pPr algn="l">
              <a:defRPr sz="7200"/>
            </a:lvl1pPr>
          </a:lstStyle>
          <a:p>
            <a:r>
              <a:rPr lang="en-US" dirty="0"/>
              <a:t>Title</a:t>
            </a:r>
            <a:br>
              <a:rPr lang="en-US" dirty="0"/>
            </a:br>
            <a:r>
              <a:rPr lang="en-US" dirty="0"/>
              <a:t>Subtitle (delete if not applicable)</a:t>
            </a:r>
            <a:endParaRPr lang="en-GB" dirty="0"/>
          </a:p>
        </p:txBody>
      </p:sp>
      <p:sp>
        <p:nvSpPr>
          <p:cNvPr id="1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4506" y="7305363"/>
            <a:ext cx="16922162" cy="2160276"/>
          </a:xfrm>
        </p:spPr>
        <p:txBody>
          <a:bodyPr lIns="360000" tIns="216000" rIns="0" bIns="0"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8166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3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6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30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6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28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Name</a:t>
            </a:r>
          </a:p>
          <a:p>
            <a:r>
              <a:rPr lang="en-US" dirty="0" err="1"/>
              <a:t>Organisation</a:t>
            </a:r>
            <a:r>
              <a:rPr lang="en-US" dirty="0"/>
              <a:t> (delete if not applicable)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6130363" y="9393559"/>
            <a:ext cx="1800200" cy="576063"/>
          </a:xfrm>
        </p:spPr>
        <p:txBody>
          <a:bodyPr>
            <a:noAutofit/>
          </a:bodyPr>
          <a:lstStyle>
            <a:lvl1pPr algn="l">
              <a:buNone/>
              <a:defRPr sz="3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GB" dirty="0"/>
              <a:t>12:30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>
            <a:spLocks noChangeAspect="1"/>
          </p:cNvSpPr>
          <p:nvPr userDrawn="1"/>
        </p:nvSpPr>
        <p:spPr bwMode="blackWhite">
          <a:xfrm>
            <a:off x="504621" y="2264719"/>
            <a:ext cx="2160000" cy="21600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844782" y="2264720"/>
            <a:ext cx="14761886" cy="7200920"/>
          </a:xfrm>
        </p:spPr>
        <p:txBody>
          <a:bodyPr anchor="t"/>
          <a:lstStyle>
            <a:lvl1pPr>
              <a:defRPr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Type a single question, or a list of questions for the viewer to consider</a:t>
            </a:r>
          </a:p>
          <a:p>
            <a:pPr lvl="1"/>
            <a:r>
              <a:rPr lang="en-US" dirty="0"/>
              <a:t>Expand on the question with a list of sub-points</a:t>
            </a:r>
          </a:p>
        </p:txBody>
      </p:sp>
      <p:cxnSp>
        <p:nvCxnSpPr>
          <p:cNvPr id="11" name="Straight Connector 10"/>
          <p:cNvCxnSpPr>
            <a:stCxn id="5" idx="4"/>
          </p:cNvCxnSpPr>
          <p:nvPr userDrawn="1"/>
        </p:nvCxnSpPr>
        <p:spPr bwMode="blackWhite">
          <a:xfrm>
            <a:off x="1584621" y="4424719"/>
            <a:ext cx="0" cy="5865456"/>
          </a:xfrm>
          <a:prstGeom prst="line">
            <a:avLst/>
          </a:prstGeom>
          <a:ln w="1016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84506" y="464489"/>
            <a:ext cx="16922162" cy="1440184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grpSp>
        <p:nvGrpSpPr>
          <p:cNvPr id="1030" name="Group 6"/>
          <p:cNvGrpSpPr>
            <a:grpSpLocks noChangeAspect="1"/>
          </p:cNvGrpSpPr>
          <p:nvPr userDrawn="1"/>
        </p:nvGrpSpPr>
        <p:grpSpPr bwMode="auto">
          <a:xfrm>
            <a:off x="1224621" y="2772000"/>
            <a:ext cx="720000" cy="1133485"/>
            <a:chOff x="-942" y="2104"/>
            <a:chExt cx="801" cy="1261"/>
          </a:xfrm>
        </p:grpSpPr>
        <p:sp>
          <p:nvSpPr>
            <p:cNvPr id="1029" name="AutoShape 5"/>
            <p:cNvSpPr>
              <a:spLocks noChangeAspect="1" noChangeArrowheads="1" noTextEdit="1"/>
            </p:cNvSpPr>
            <p:nvPr userDrawn="1"/>
          </p:nvSpPr>
          <p:spPr bwMode="auto">
            <a:xfrm>
              <a:off x="-942" y="2104"/>
              <a:ext cx="801" cy="1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31" name="Freeform 7"/>
            <p:cNvSpPr>
              <a:spLocks noEditPoints="1"/>
            </p:cNvSpPr>
            <p:nvPr userDrawn="1"/>
          </p:nvSpPr>
          <p:spPr bwMode="auto">
            <a:xfrm>
              <a:off x="-940" y="2106"/>
              <a:ext cx="799" cy="1257"/>
            </a:xfrm>
            <a:custGeom>
              <a:avLst/>
              <a:gdLst/>
              <a:ahLst/>
              <a:cxnLst>
                <a:cxn ang="0">
                  <a:pos x="114" y="352"/>
                </a:cxn>
                <a:cxn ang="0">
                  <a:pos x="260" y="142"/>
                </a:cxn>
                <a:cxn ang="0">
                  <a:pos x="170" y="67"/>
                </a:cxn>
                <a:cxn ang="0">
                  <a:pos x="56" y="168"/>
                </a:cxn>
                <a:cxn ang="0">
                  <a:pos x="0" y="126"/>
                </a:cxn>
                <a:cxn ang="0">
                  <a:pos x="171" y="0"/>
                </a:cxn>
                <a:cxn ang="0">
                  <a:pos x="338" y="136"/>
                </a:cxn>
                <a:cxn ang="0">
                  <a:pos x="181" y="361"/>
                </a:cxn>
                <a:cxn ang="0">
                  <a:pos x="148" y="379"/>
                </a:cxn>
                <a:cxn ang="0">
                  <a:pos x="114" y="352"/>
                </a:cxn>
                <a:cxn ang="0">
                  <a:pos x="101" y="489"/>
                </a:cxn>
                <a:cxn ang="0">
                  <a:pos x="101" y="480"/>
                </a:cxn>
                <a:cxn ang="0">
                  <a:pos x="144" y="436"/>
                </a:cxn>
                <a:cxn ang="0">
                  <a:pos x="155" y="436"/>
                </a:cxn>
                <a:cxn ang="0">
                  <a:pos x="199" y="480"/>
                </a:cxn>
                <a:cxn ang="0">
                  <a:pos x="199" y="489"/>
                </a:cxn>
                <a:cxn ang="0">
                  <a:pos x="155" y="532"/>
                </a:cxn>
                <a:cxn ang="0">
                  <a:pos x="144" y="532"/>
                </a:cxn>
                <a:cxn ang="0">
                  <a:pos x="101" y="489"/>
                </a:cxn>
              </a:cxnLst>
              <a:rect l="0" t="0" r="r" b="b"/>
              <a:pathLst>
                <a:path w="338" h="532">
                  <a:moveTo>
                    <a:pt x="114" y="352"/>
                  </a:moveTo>
                  <a:cubicBezTo>
                    <a:pt x="119" y="204"/>
                    <a:pt x="260" y="225"/>
                    <a:pt x="260" y="142"/>
                  </a:cubicBezTo>
                  <a:cubicBezTo>
                    <a:pt x="260" y="96"/>
                    <a:pt x="227" y="67"/>
                    <a:pt x="170" y="67"/>
                  </a:cubicBezTo>
                  <a:cubicBezTo>
                    <a:pt x="94" y="67"/>
                    <a:pt x="63" y="119"/>
                    <a:pt x="56" y="168"/>
                  </a:cubicBezTo>
                  <a:cubicBezTo>
                    <a:pt x="55" y="171"/>
                    <a:pt x="0" y="169"/>
                    <a:pt x="0" y="126"/>
                  </a:cubicBezTo>
                  <a:cubicBezTo>
                    <a:pt x="0" y="78"/>
                    <a:pt x="53" y="0"/>
                    <a:pt x="171" y="0"/>
                  </a:cubicBezTo>
                  <a:cubicBezTo>
                    <a:pt x="275" y="0"/>
                    <a:pt x="338" y="56"/>
                    <a:pt x="338" y="136"/>
                  </a:cubicBezTo>
                  <a:cubicBezTo>
                    <a:pt x="338" y="267"/>
                    <a:pt x="184" y="248"/>
                    <a:pt x="181" y="361"/>
                  </a:cubicBezTo>
                  <a:cubicBezTo>
                    <a:pt x="179" y="373"/>
                    <a:pt x="166" y="379"/>
                    <a:pt x="148" y="379"/>
                  </a:cubicBezTo>
                  <a:cubicBezTo>
                    <a:pt x="128" y="379"/>
                    <a:pt x="114" y="370"/>
                    <a:pt x="114" y="352"/>
                  </a:cubicBezTo>
                  <a:close/>
                  <a:moveTo>
                    <a:pt x="101" y="489"/>
                  </a:moveTo>
                  <a:cubicBezTo>
                    <a:pt x="101" y="480"/>
                    <a:pt x="101" y="480"/>
                    <a:pt x="101" y="480"/>
                  </a:cubicBezTo>
                  <a:cubicBezTo>
                    <a:pt x="101" y="452"/>
                    <a:pt x="116" y="436"/>
                    <a:pt x="144" y="436"/>
                  </a:cubicBezTo>
                  <a:cubicBezTo>
                    <a:pt x="155" y="436"/>
                    <a:pt x="155" y="436"/>
                    <a:pt x="155" y="436"/>
                  </a:cubicBezTo>
                  <a:cubicBezTo>
                    <a:pt x="184" y="436"/>
                    <a:pt x="199" y="452"/>
                    <a:pt x="199" y="480"/>
                  </a:cubicBezTo>
                  <a:cubicBezTo>
                    <a:pt x="199" y="489"/>
                    <a:pt x="199" y="489"/>
                    <a:pt x="199" y="489"/>
                  </a:cubicBezTo>
                  <a:cubicBezTo>
                    <a:pt x="199" y="517"/>
                    <a:pt x="184" y="532"/>
                    <a:pt x="155" y="532"/>
                  </a:cubicBezTo>
                  <a:cubicBezTo>
                    <a:pt x="144" y="532"/>
                    <a:pt x="144" y="532"/>
                    <a:pt x="144" y="532"/>
                  </a:cubicBezTo>
                  <a:cubicBezTo>
                    <a:pt x="116" y="532"/>
                    <a:pt x="101" y="517"/>
                    <a:pt x="101" y="489"/>
                  </a:cubicBez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chemeClr val="accent1">
                  <a:lumMod val="40000"/>
                  <a:lumOff val="6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506" y="464489"/>
            <a:ext cx="16922162" cy="1440184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844782" y="2264720"/>
            <a:ext cx="14761886" cy="720092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List the main points, concepts or cases you intend to cover in the course of the webinar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cxnSp>
        <p:nvCxnSpPr>
          <p:cNvPr id="11" name="Straight Connector 10"/>
          <p:cNvCxnSpPr>
            <a:stCxn id="5" idx="4"/>
          </p:cNvCxnSpPr>
          <p:nvPr userDrawn="1"/>
        </p:nvCxnSpPr>
        <p:spPr bwMode="blackWhite">
          <a:xfrm>
            <a:off x="1584483" y="4424719"/>
            <a:ext cx="0" cy="5865456"/>
          </a:xfrm>
          <a:prstGeom prst="line">
            <a:avLst/>
          </a:prstGeom>
          <a:ln w="1016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/>
          <p:cNvSpPr>
            <a:spLocks noChangeAspect="1"/>
          </p:cNvSpPr>
          <p:nvPr userDrawn="1"/>
        </p:nvSpPr>
        <p:spPr bwMode="blackWhite">
          <a:xfrm>
            <a:off x="504483" y="2264719"/>
            <a:ext cx="2160000" cy="21600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030" name="Group 6"/>
          <p:cNvGrpSpPr>
            <a:grpSpLocks noChangeAspect="1"/>
          </p:cNvGrpSpPr>
          <p:nvPr userDrawn="1"/>
        </p:nvGrpSpPr>
        <p:grpSpPr bwMode="auto">
          <a:xfrm>
            <a:off x="972000" y="2984811"/>
            <a:ext cx="1224000" cy="709837"/>
            <a:chOff x="545" y="1808"/>
            <a:chExt cx="907" cy="526"/>
          </a:xfrm>
        </p:grpSpPr>
        <p:sp>
          <p:nvSpPr>
            <p:cNvPr id="1029" name="AutoShape 5"/>
            <p:cNvSpPr>
              <a:spLocks noChangeAspect="1" noChangeArrowheads="1" noTextEdit="1"/>
            </p:cNvSpPr>
            <p:nvPr userDrawn="1"/>
          </p:nvSpPr>
          <p:spPr bwMode="auto">
            <a:xfrm>
              <a:off x="545" y="1808"/>
              <a:ext cx="907" cy="5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31" name="Freeform 7"/>
            <p:cNvSpPr>
              <a:spLocks/>
            </p:cNvSpPr>
            <p:nvPr userDrawn="1"/>
          </p:nvSpPr>
          <p:spPr bwMode="auto">
            <a:xfrm>
              <a:off x="543" y="1805"/>
              <a:ext cx="440" cy="530"/>
            </a:xfrm>
            <a:custGeom>
              <a:avLst/>
              <a:gdLst/>
              <a:ahLst/>
              <a:cxnLst>
                <a:cxn ang="0">
                  <a:pos x="40" y="274"/>
                </a:cxn>
                <a:cxn ang="0">
                  <a:pos x="222" y="181"/>
                </a:cxn>
                <a:cxn ang="0">
                  <a:pos x="40" y="87"/>
                </a:cxn>
                <a:cxn ang="0">
                  <a:pos x="1" y="37"/>
                </a:cxn>
                <a:cxn ang="0">
                  <a:pos x="24" y="1"/>
                </a:cxn>
                <a:cxn ang="0">
                  <a:pos x="277" y="137"/>
                </a:cxn>
                <a:cxn ang="0">
                  <a:pos x="301" y="181"/>
                </a:cxn>
                <a:cxn ang="0">
                  <a:pos x="277" y="225"/>
                </a:cxn>
                <a:cxn ang="0">
                  <a:pos x="24" y="361"/>
                </a:cxn>
                <a:cxn ang="0">
                  <a:pos x="1" y="325"/>
                </a:cxn>
                <a:cxn ang="0">
                  <a:pos x="40" y="274"/>
                </a:cxn>
              </a:cxnLst>
              <a:rect l="0" t="0" r="r" b="b"/>
              <a:pathLst>
                <a:path w="301" h="363">
                  <a:moveTo>
                    <a:pt x="40" y="274"/>
                  </a:moveTo>
                  <a:cubicBezTo>
                    <a:pt x="222" y="181"/>
                    <a:pt x="222" y="181"/>
                    <a:pt x="222" y="181"/>
                  </a:cubicBezTo>
                  <a:cubicBezTo>
                    <a:pt x="40" y="87"/>
                    <a:pt x="40" y="87"/>
                    <a:pt x="40" y="87"/>
                  </a:cubicBezTo>
                  <a:cubicBezTo>
                    <a:pt x="9" y="71"/>
                    <a:pt x="0" y="53"/>
                    <a:pt x="1" y="37"/>
                  </a:cubicBezTo>
                  <a:cubicBezTo>
                    <a:pt x="2" y="17"/>
                    <a:pt x="20" y="0"/>
                    <a:pt x="24" y="1"/>
                  </a:cubicBezTo>
                  <a:cubicBezTo>
                    <a:pt x="277" y="137"/>
                    <a:pt x="277" y="137"/>
                    <a:pt x="277" y="137"/>
                  </a:cubicBezTo>
                  <a:cubicBezTo>
                    <a:pt x="291" y="145"/>
                    <a:pt x="301" y="155"/>
                    <a:pt x="301" y="181"/>
                  </a:cubicBezTo>
                  <a:cubicBezTo>
                    <a:pt x="301" y="208"/>
                    <a:pt x="291" y="217"/>
                    <a:pt x="277" y="225"/>
                  </a:cubicBezTo>
                  <a:cubicBezTo>
                    <a:pt x="24" y="361"/>
                    <a:pt x="24" y="361"/>
                    <a:pt x="24" y="361"/>
                  </a:cubicBezTo>
                  <a:cubicBezTo>
                    <a:pt x="19" y="363"/>
                    <a:pt x="2" y="347"/>
                    <a:pt x="1" y="325"/>
                  </a:cubicBezTo>
                  <a:cubicBezTo>
                    <a:pt x="0" y="309"/>
                    <a:pt x="9" y="291"/>
                    <a:pt x="40" y="274"/>
                  </a:cubicBez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chemeClr val="accent1">
                  <a:lumMod val="40000"/>
                  <a:lumOff val="6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32" name="Freeform 8"/>
            <p:cNvSpPr>
              <a:spLocks/>
            </p:cNvSpPr>
            <p:nvPr userDrawn="1"/>
          </p:nvSpPr>
          <p:spPr bwMode="auto">
            <a:xfrm>
              <a:off x="1014" y="1805"/>
              <a:ext cx="439" cy="530"/>
            </a:xfrm>
            <a:custGeom>
              <a:avLst/>
              <a:gdLst/>
              <a:ahLst/>
              <a:cxnLst>
                <a:cxn ang="0">
                  <a:pos x="40" y="274"/>
                </a:cxn>
                <a:cxn ang="0">
                  <a:pos x="222" y="181"/>
                </a:cxn>
                <a:cxn ang="0">
                  <a:pos x="40" y="87"/>
                </a:cxn>
                <a:cxn ang="0">
                  <a:pos x="1" y="37"/>
                </a:cxn>
                <a:cxn ang="0">
                  <a:pos x="24" y="1"/>
                </a:cxn>
                <a:cxn ang="0">
                  <a:pos x="277" y="137"/>
                </a:cxn>
                <a:cxn ang="0">
                  <a:pos x="301" y="181"/>
                </a:cxn>
                <a:cxn ang="0">
                  <a:pos x="277" y="225"/>
                </a:cxn>
                <a:cxn ang="0">
                  <a:pos x="24" y="361"/>
                </a:cxn>
                <a:cxn ang="0">
                  <a:pos x="1" y="325"/>
                </a:cxn>
                <a:cxn ang="0">
                  <a:pos x="40" y="274"/>
                </a:cxn>
              </a:cxnLst>
              <a:rect l="0" t="0" r="r" b="b"/>
              <a:pathLst>
                <a:path w="301" h="363">
                  <a:moveTo>
                    <a:pt x="40" y="274"/>
                  </a:moveTo>
                  <a:cubicBezTo>
                    <a:pt x="222" y="181"/>
                    <a:pt x="222" y="181"/>
                    <a:pt x="222" y="181"/>
                  </a:cubicBezTo>
                  <a:cubicBezTo>
                    <a:pt x="40" y="87"/>
                    <a:pt x="40" y="87"/>
                    <a:pt x="40" y="87"/>
                  </a:cubicBezTo>
                  <a:cubicBezTo>
                    <a:pt x="9" y="71"/>
                    <a:pt x="0" y="53"/>
                    <a:pt x="1" y="37"/>
                  </a:cubicBezTo>
                  <a:cubicBezTo>
                    <a:pt x="3" y="17"/>
                    <a:pt x="20" y="0"/>
                    <a:pt x="24" y="1"/>
                  </a:cubicBezTo>
                  <a:cubicBezTo>
                    <a:pt x="277" y="137"/>
                    <a:pt x="277" y="137"/>
                    <a:pt x="277" y="137"/>
                  </a:cubicBezTo>
                  <a:cubicBezTo>
                    <a:pt x="292" y="145"/>
                    <a:pt x="301" y="155"/>
                    <a:pt x="301" y="181"/>
                  </a:cubicBezTo>
                  <a:cubicBezTo>
                    <a:pt x="301" y="208"/>
                    <a:pt x="292" y="217"/>
                    <a:pt x="277" y="225"/>
                  </a:cubicBezTo>
                  <a:cubicBezTo>
                    <a:pt x="24" y="361"/>
                    <a:pt x="24" y="361"/>
                    <a:pt x="24" y="361"/>
                  </a:cubicBezTo>
                  <a:cubicBezTo>
                    <a:pt x="20" y="363"/>
                    <a:pt x="3" y="347"/>
                    <a:pt x="1" y="325"/>
                  </a:cubicBezTo>
                  <a:cubicBezTo>
                    <a:pt x="0" y="309"/>
                    <a:pt x="9" y="291"/>
                    <a:pt x="40" y="274"/>
                  </a:cubicBez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chemeClr val="accent1">
                  <a:lumMod val="40000"/>
                  <a:lumOff val="6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traight Connector 22"/>
          <p:cNvCxnSpPr>
            <a:endCxn id="27" idx="0"/>
          </p:cNvCxnSpPr>
          <p:nvPr userDrawn="1"/>
        </p:nvCxnSpPr>
        <p:spPr bwMode="blackWhite">
          <a:xfrm flipH="1" flipV="1">
            <a:off x="16706553" y="9467998"/>
            <a:ext cx="138" cy="822177"/>
          </a:xfrm>
          <a:prstGeom prst="line">
            <a:avLst/>
          </a:prstGeom>
          <a:ln w="1016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6" idx="0"/>
          </p:cNvCxnSpPr>
          <p:nvPr userDrawn="1"/>
        </p:nvCxnSpPr>
        <p:spPr bwMode="blackWhite">
          <a:xfrm flipV="1">
            <a:off x="1584483" y="0"/>
            <a:ext cx="138" cy="824535"/>
          </a:xfrm>
          <a:prstGeom prst="line">
            <a:avLst/>
          </a:prstGeom>
          <a:ln w="1016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 Placeholder 25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2664759" y="1544627"/>
            <a:ext cx="12961657" cy="7200920"/>
          </a:xfrm>
        </p:spPr>
        <p:txBody>
          <a:bodyPr lIns="360000" tIns="72000" rIns="144000" bIns="72000" anchor="ctr" anchorCtr="0">
            <a:normAutofit/>
          </a:bodyPr>
          <a:lstStyle>
            <a:lvl1pPr marL="0" indent="0" algn="l">
              <a:buNone/>
              <a:defRPr sz="4800" i="1" baseline="0"/>
            </a:lvl1pPr>
          </a:lstStyle>
          <a:p>
            <a:pPr lvl="0"/>
            <a:r>
              <a:rPr lang="en-US" dirty="0"/>
              <a:t>Type your quote here.</a:t>
            </a:r>
            <a:endParaRPr lang="en-GB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12" hasCustomPrompt="1"/>
          </p:nvPr>
        </p:nvSpPr>
        <p:spPr>
          <a:xfrm>
            <a:off x="2664759" y="8745547"/>
            <a:ext cx="12961657" cy="720072"/>
          </a:xfrm>
        </p:spPr>
        <p:txBody>
          <a:bodyPr lIns="0" rIns="360000" bIns="0" anchor="b" anchorCtr="0">
            <a:normAutofit/>
          </a:bodyPr>
          <a:lstStyle>
            <a:lvl1pPr marL="0" indent="0" algn="r">
              <a:buNone/>
              <a:defRPr sz="2800" i="1">
                <a:latin typeface="+mj-lt"/>
              </a:defRPr>
            </a:lvl1pPr>
          </a:lstStyle>
          <a:p>
            <a:pPr lvl="0"/>
            <a:r>
              <a:rPr lang="en-US" dirty="0"/>
              <a:t>Author/case reference, date</a:t>
            </a:r>
          </a:p>
        </p:txBody>
      </p:sp>
      <p:sp>
        <p:nvSpPr>
          <p:cNvPr id="1034" name="AutoShape 10"/>
          <p:cNvSpPr>
            <a:spLocks noChangeAspect="1" noChangeArrowheads="1" noTextEdit="1"/>
          </p:cNvSpPr>
          <p:nvPr userDrawn="1"/>
        </p:nvSpPr>
        <p:spPr bwMode="blackWhite">
          <a:xfrm rot="10800000">
            <a:off x="16124376" y="8024809"/>
            <a:ext cx="1171575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1036" name="Freeform 12"/>
          <p:cNvSpPr>
            <a:spLocks noEditPoints="1"/>
          </p:cNvSpPr>
          <p:nvPr userDrawn="1"/>
        </p:nvSpPr>
        <p:spPr bwMode="black">
          <a:xfrm rot="10800000">
            <a:off x="16124376" y="8024809"/>
            <a:ext cx="1171575" cy="900112"/>
          </a:xfrm>
          <a:custGeom>
            <a:avLst/>
            <a:gdLst/>
            <a:ahLst/>
            <a:cxnLst>
              <a:cxn ang="0">
                <a:pos x="555" y="308"/>
              </a:cxn>
              <a:cxn ang="0">
                <a:pos x="692" y="131"/>
              </a:cxn>
              <a:cxn ang="0">
                <a:pos x="583" y="0"/>
              </a:cxn>
              <a:cxn ang="0">
                <a:pos x="149" y="377"/>
              </a:cxn>
              <a:cxn ang="0">
                <a:pos x="1" y="908"/>
              </a:cxn>
              <a:cxn ang="0">
                <a:pos x="0" y="1524"/>
              </a:cxn>
              <a:cxn ang="0">
                <a:pos x="932" y="1524"/>
              </a:cxn>
              <a:cxn ang="0">
                <a:pos x="932" y="634"/>
              </a:cxn>
              <a:cxn ang="0">
                <a:pos x="492" y="634"/>
              </a:cxn>
              <a:cxn ang="0">
                <a:pos x="555" y="308"/>
              </a:cxn>
              <a:cxn ang="0">
                <a:pos x="1544" y="634"/>
              </a:cxn>
              <a:cxn ang="0">
                <a:pos x="1607" y="308"/>
              </a:cxn>
              <a:cxn ang="0">
                <a:pos x="1744" y="131"/>
              </a:cxn>
              <a:cxn ang="0">
                <a:pos x="1635" y="0"/>
              </a:cxn>
              <a:cxn ang="0">
                <a:pos x="1201" y="377"/>
              </a:cxn>
              <a:cxn ang="0">
                <a:pos x="1053" y="908"/>
              </a:cxn>
              <a:cxn ang="0">
                <a:pos x="1052" y="1524"/>
              </a:cxn>
              <a:cxn ang="0">
                <a:pos x="1984" y="1524"/>
              </a:cxn>
              <a:cxn ang="0">
                <a:pos x="1984" y="634"/>
              </a:cxn>
              <a:cxn ang="0">
                <a:pos x="1544" y="634"/>
              </a:cxn>
            </a:cxnLst>
            <a:rect l="0" t="0" r="r" b="b"/>
            <a:pathLst>
              <a:path w="1984" h="1524">
                <a:moveTo>
                  <a:pt x="555" y="308"/>
                </a:moveTo>
                <a:cubicBezTo>
                  <a:pt x="618" y="194"/>
                  <a:pt x="692" y="131"/>
                  <a:pt x="692" y="131"/>
                </a:cubicBezTo>
                <a:cubicBezTo>
                  <a:pt x="583" y="0"/>
                  <a:pt x="583" y="0"/>
                  <a:pt x="583" y="0"/>
                </a:cubicBezTo>
                <a:cubicBezTo>
                  <a:pt x="583" y="0"/>
                  <a:pt x="274" y="183"/>
                  <a:pt x="149" y="377"/>
                </a:cubicBezTo>
                <a:cubicBezTo>
                  <a:pt x="23" y="571"/>
                  <a:pt x="2" y="757"/>
                  <a:pt x="1" y="908"/>
                </a:cubicBezTo>
                <a:cubicBezTo>
                  <a:pt x="0" y="1524"/>
                  <a:pt x="0" y="1524"/>
                  <a:pt x="0" y="1524"/>
                </a:cubicBezTo>
                <a:cubicBezTo>
                  <a:pt x="932" y="1524"/>
                  <a:pt x="932" y="1524"/>
                  <a:pt x="932" y="1524"/>
                </a:cubicBezTo>
                <a:cubicBezTo>
                  <a:pt x="932" y="634"/>
                  <a:pt x="932" y="634"/>
                  <a:pt x="932" y="634"/>
                </a:cubicBezTo>
                <a:cubicBezTo>
                  <a:pt x="492" y="634"/>
                  <a:pt x="492" y="634"/>
                  <a:pt x="492" y="634"/>
                </a:cubicBezTo>
                <a:cubicBezTo>
                  <a:pt x="492" y="634"/>
                  <a:pt x="492" y="422"/>
                  <a:pt x="555" y="308"/>
                </a:cubicBezTo>
                <a:close/>
                <a:moveTo>
                  <a:pt x="1544" y="634"/>
                </a:moveTo>
                <a:cubicBezTo>
                  <a:pt x="1544" y="634"/>
                  <a:pt x="1544" y="422"/>
                  <a:pt x="1607" y="308"/>
                </a:cubicBezTo>
                <a:cubicBezTo>
                  <a:pt x="1670" y="194"/>
                  <a:pt x="1744" y="131"/>
                  <a:pt x="1744" y="131"/>
                </a:cubicBezTo>
                <a:cubicBezTo>
                  <a:pt x="1635" y="0"/>
                  <a:pt x="1635" y="0"/>
                  <a:pt x="1635" y="0"/>
                </a:cubicBezTo>
                <a:cubicBezTo>
                  <a:pt x="1635" y="0"/>
                  <a:pt x="1326" y="183"/>
                  <a:pt x="1201" y="377"/>
                </a:cubicBezTo>
                <a:cubicBezTo>
                  <a:pt x="1075" y="571"/>
                  <a:pt x="1054" y="757"/>
                  <a:pt x="1053" y="908"/>
                </a:cubicBezTo>
                <a:cubicBezTo>
                  <a:pt x="1052" y="1524"/>
                  <a:pt x="1052" y="1524"/>
                  <a:pt x="1052" y="1524"/>
                </a:cubicBezTo>
                <a:cubicBezTo>
                  <a:pt x="1984" y="1524"/>
                  <a:pt x="1984" y="1524"/>
                  <a:pt x="1984" y="1524"/>
                </a:cubicBezTo>
                <a:cubicBezTo>
                  <a:pt x="1984" y="634"/>
                  <a:pt x="1984" y="634"/>
                  <a:pt x="1984" y="634"/>
                </a:cubicBezTo>
                <a:lnTo>
                  <a:pt x="1544" y="634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grpSp>
        <p:nvGrpSpPr>
          <p:cNvPr id="21" name="Group 20"/>
          <p:cNvGrpSpPr/>
          <p:nvPr userDrawn="1"/>
        </p:nvGrpSpPr>
        <p:grpSpPr>
          <a:xfrm>
            <a:off x="504483" y="824535"/>
            <a:ext cx="2160000" cy="2160000"/>
            <a:chOff x="504483" y="824535"/>
            <a:chExt cx="2160000" cy="2160000"/>
          </a:xfrm>
        </p:grpSpPr>
        <p:sp>
          <p:nvSpPr>
            <p:cNvPr id="6" name="Oval 5"/>
            <p:cNvSpPr>
              <a:spLocks noChangeAspect="1"/>
            </p:cNvSpPr>
            <p:nvPr userDrawn="1"/>
          </p:nvSpPr>
          <p:spPr bwMode="blackWhite">
            <a:xfrm>
              <a:off x="504483" y="824535"/>
              <a:ext cx="2160000" cy="2160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28575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" name="Freeform 10"/>
            <p:cNvSpPr>
              <a:spLocks noEditPoints="1"/>
            </p:cNvSpPr>
            <p:nvPr userDrawn="1"/>
          </p:nvSpPr>
          <p:spPr bwMode="auto">
            <a:xfrm>
              <a:off x="972000" y="1440000"/>
              <a:ext cx="1170000" cy="892509"/>
            </a:xfrm>
            <a:custGeom>
              <a:avLst/>
              <a:gdLst/>
              <a:ahLst/>
              <a:cxnLst>
                <a:cxn ang="0">
                  <a:pos x="542" y="658"/>
                </a:cxn>
                <a:cxn ang="0">
                  <a:pos x="783" y="0"/>
                </a:cxn>
                <a:cxn ang="0">
                  <a:pos x="151" y="1185"/>
                </a:cxn>
                <a:cxn ang="0">
                  <a:pos x="152" y="1185"/>
                </a:cxn>
                <a:cxn ang="0">
                  <a:pos x="153" y="1191"/>
                </a:cxn>
                <a:cxn ang="0">
                  <a:pos x="678" y="1512"/>
                </a:cxn>
                <a:cxn ang="0">
                  <a:pos x="1000" y="990"/>
                </a:cxn>
                <a:cxn ang="0">
                  <a:pos x="542" y="658"/>
                </a:cxn>
                <a:cxn ang="0">
                  <a:pos x="1996" y="990"/>
                </a:cxn>
                <a:cxn ang="0">
                  <a:pos x="1538" y="658"/>
                </a:cxn>
                <a:cxn ang="0">
                  <a:pos x="1779" y="0"/>
                </a:cxn>
                <a:cxn ang="0">
                  <a:pos x="1147" y="1185"/>
                </a:cxn>
                <a:cxn ang="0">
                  <a:pos x="1148" y="1185"/>
                </a:cxn>
                <a:cxn ang="0">
                  <a:pos x="1149" y="1191"/>
                </a:cxn>
                <a:cxn ang="0">
                  <a:pos x="1674" y="1512"/>
                </a:cxn>
                <a:cxn ang="0">
                  <a:pos x="1996" y="990"/>
                </a:cxn>
              </a:cxnLst>
              <a:rect l="0" t="0" r="r" b="b"/>
              <a:pathLst>
                <a:path w="2052" h="1568">
                  <a:moveTo>
                    <a:pt x="542" y="658"/>
                  </a:moveTo>
                  <a:cubicBezTo>
                    <a:pt x="554" y="486"/>
                    <a:pt x="603" y="224"/>
                    <a:pt x="783" y="0"/>
                  </a:cubicBezTo>
                  <a:cubicBezTo>
                    <a:pt x="783" y="0"/>
                    <a:pt x="0" y="572"/>
                    <a:pt x="151" y="1185"/>
                  </a:cubicBezTo>
                  <a:cubicBezTo>
                    <a:pt x="152" y="1185"/>
                    <a:pt x="152" y="1185"/>
                    <a:pt x="152" y="1185"/>
                  </a:cubicBezTo>
                  <a:cubicBezTo>
                    <a:pt x="152" y="1187"/>
                    <a:pt x="152" y="1189"/>
                    <a:pt x="153" y="1191"/>
                  </a:cubicBezTo>
                  <a:cubicBezTo>
                    <a:pt x="209" y="1424"/>
                    <a:pt x="444" y="1568"/>
                    <a:pt x="678" y="1512"/>
                  </a:cubicBezTo>
                  <a:cubicBezTo>
                    <a:pt x="912" y="1456"/>
                    <a:pt x="1056" y="1222"/>
                    <a:pt x="1000" y="990"/>
                  </a:cubicBezTo>
                  <a:cubicBezTo>
                    <a:pt x="949" y="779"/>
                    <a:pt x="753" y="642"/>
                    <a:pt x="542" y="658"/>
                  </a:cubicBezTo>
                  <a:close/>
                  <a:moveTo>
                    <a:pt x="1996" y="990"/>
                  </a:moveTo>
                  <a:cubicBezTo>
                    <a:pt x="1945" y="779"/>
                    <a:pt x="1749" y="642"/>
                    <a:pt x="1538" y="658"/>
                  </a:cubicBezTo>
                  <a:cubicBezTo>
                    <a:pt x="1550" y="486"/>
                    <a:pt x="1599" y="224"/>
                    <a:pt x="1779" y="0"/>
                  </a:cubicBezTo>
                  <a:cubicBezTo>
                    <a:pt x="1779" y="0"/>
                    <a:pt x="996" y="572"/>
                    <a:pt x="1147" y="1185"/>
                  </a:cubicBezTo>
                  <a:cubicBezTo>
                    <a:pt x="1148" y="1185"/>
                    <a:pt x="1148" y="1185"/>
                    <a:pt x="1148" y="1185"/>
                  </a:cubicBezTo>
                  <a:cubicBezTo>
                    <a:pt x="1148" y="1187"/>
                    <a:pt x="1148" y="1189"/>
                    <a:pt x="1149" y="1191"/>
                  </a:cubicBezTo>
                  <a:cubicBezTo>
                    <a:pt x="1205" y="1424"/>
                    <a:pt x="1440" y="1568"/>
                    <a:pt x="1674" y="1512"/>
                  </a:cubicBezTo>
                  <a:cubicBezTo>
                    <a:pt x="1908" y="1456"/>
                    <a:pt x="2052" y="1222"/>
                    <a:pt x="1996" y="990"/>
                  </a:cubicBezTo>
                  <a:close/>
                </a:path>
              </a:pathLst>
            </a:custGeom>
            <a:solidFill>
              <a:srgbClr val="FFFFFF"/>
            </a:solidFill>
            <a:ln w="28575" cap="rnd">
              <a:solidFill>
                <a:schemeClr val="accent1">
                  <a:lumMod val="40000"/>
                  <a:lumOff val="60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  <p:grpSp>
        <p:nvGrpSpPr>
          <p:cNvPr id="25" name="Group 24"/>
          <p:cNvGrpSpPr/>
          <p:nvPr userDrawn="1"/>
        </p:nvGrpSpPr>
        <p:grpSpPr>
          <a:xfrm flipH="1" flipV="1">
            <a:off x="15626553" y="7307998"/>
            <a:ext cx="2160000" cy="2160000"/>
            <a:chOff x="504483" y="824535"/>
            <a:chExt cx="2160000" cy="2160000"/>
          </a:xfrm>
        </p:grpSpPr>
        <p:sp>
          <p:nvSpPr>
            <p:cNvPr id="27" name="Oval 26"/>
            <p:cNvSpPr>
              <a:spLocks noChangeAspect="1"/>
            </p:cNvSpPr>
            <p:nvPr userDrawn="1"/>
          </p:nvSpPr>
          <p:spPr bwMode="blackWhite">
            <a:xfrm>
              <a:off x="504483" y="824535"/>
              <a:ext cx="2160000" cy="2160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28575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Freeform 10"/>
            <p:cNvSpPr>
              <a:spLocks noEditPoints="1"/>
            </p:cNvSpPr>
            <p:nvPr userDrawn="1"/>
          </p:nvSpPr>
          <p:spPr bwMode="auto">
            <a:xfrm>
              <a:off x="972000" y="1440000"/>
              <a:ext cx="1170000" cy="892509"/>
            </a:xfrm>
            <a:custGeom>
              <a:avLst/>
              <a:gdLst/>
              <a:ahLst/>
              <a:cxnLst>
                <a:cxn ang="0">
                  <a:pos x="542" y="658"/>
                </a:cxn>
                <a:cxn ang="0">
                  <a:pos x="783" y="0"/>
                </a:cxn>
                <a:cxn ang="0">
                  <a:pos x="151" y="1185"/>
                </a:cxn>
                <a:cxn ang="0">
                  <a:pos x="152" y="1185"/>
                </a:cxn>
                <a:cxn ang="0">
                  <a:pos x="153" y="1191"/>
                </a:cxn>
                <a:cxn ang="0">
                  <a:pos x="678" y="1512"/>
                </a:cxn>
                <a:cxn ang="0">
                  <a:pos x="1000" y="990"/>
                </a:cxn>
                <a:cxn ang="0">
                  <a:pos x="542" y="658"/>
                </a:cxn>
                <a:cxn ang="0">
                  <a:pos x="1996" y="990"/>
                </a:cxn>
                <a:cxn ang="0">
                  <a:pos x="1538" y="658"/>
                </a:cxn>
                <a:cxn ang="0">
                  <a:pos x="1779" y="0"/>
                </a:cxn>
                <a:cxn ang="0">
                  <a:pos x="1147" y="1185"/>
                </a:cxn>
                <a:cxn ang="0">
                  <a:pos x="1148" y="1185"/>
                </a:cxn>
                <a:cxn ang="0">
                  <a:pos x="1149" y="1191"/>
                </a:cxn>
                <a:cxn ang="0">
                  <a:pos x="1674" y="1512"/>
                </a:cxn>
                <a:cxn ang="0">
                  <a:pos x="1996" y="990"/>
                </a:cxn>
              </a:cxnLst>
              <a:rect l="0" t="0" r="r" b="b"/>
              <a:pathLst>
                <a:path w="2052" h="1568">
                  <a:moveTo>
                    <a:pt x="542" y="658"/>
                  </a:moveTo>
                  <a:cubicBezTo>
                    <a:pt x="554" y="486"/>
                    <a:pt x="603" y="224"/>
                    <a:pt x="783" y="0"/>
                  </a:cubicBezTo>
                  <a:cubicBezTo>
                    <a:pt x="783" y="0"/>
                    <a:pt x="0" y="572"/>
                    <a:pt x="151" y="1185"/>
                  </a:cubicBezTo>
                  <a:cubicBezTo>
                    <a:pt x="152" y="1185"/>
                    <a:pt x="152" y="1185"/>
                    <a:pt x="152" y="1185"/>
                  </a:cubicBezTo>
                  <a:cubicBezTo>
                    <a:pt x="152" y="1187"/>
                    <a:pt x="152" y="1189"/>
                    <a:pt x="153" y="1191"/>
                  </a:cubicBezTo>
                  <a:cubicBezTo>
                    <a:pt x="209" y="1424"/>
                    <a:pt x="444" y="1568"/>
                    <a:pt x="678" y="1512"/>
                  </a:cubicBezTo>
                  <a:cubicBezTo>
                    <a:pt x="912" y="1456"/>
                    <a:pt x="1056" y="1222"/>
                    <a:pt x="1000" y="990"/>
                  </a:cubicBezTo>
                  <a:cubicBezTo>
                    <a:pt x="949" y="779"/>
                    <a:pt x="753" y="642"/>
                    <a:pt x="542" y="658"/>
                  </a:cubicBezTo>
                  <a:close/>
                  <a:moveTo>
                    <a:pt x="1996" y="990"/>
                  </a:moveTo>
                  <a:cubicBezTo>
                    <a:pt x="1945" y="779"/>
                    <a:pt x="1749" y="642"/>
                    <a:pt x="1538" y="658"/>
                  </a:cubicBezTo>
                  <a:cubicBezTo>
                    <a:pt x="1550" y="486"/>
                    <a:pt x="1599" y="224"/>
                    <a:pt x="1779" y="0"/>
                  </a:cubicBezTo>
                  <a:cubicBezTo>
                    <a:pt x="1779" y="0"/>
                    <a:pt x="996" y="572"/>
                    <a:pt x="1147" y="1185"/>
                  </a:cubicBezTo>
                  <a:cubicBezTo>
                    <a:pt x="1148" y="1185"/>
                    <a:pt x="1148" y="1185"/>
                    <a:pt x="1148" y="1185"/>
                  </a:cubicBezTo>
                  <a:cubicBezTo>
                    <a:pt x="1148" y="1187"/>
                    <a:pt x="1148" y="1189"/>
                    <a:pt x="1149" y="1191"/>
                  </a:cubicBezTo>
                  <a:cubicBezTo>
                    <a:pt x="1205" y="1424"/>
                    <a:pt x="1440" y="1568"/>
                    <a:pt x="1674" y="1512"/>
                  </a:cubicBezTo>
                  <a:cubicBezTo>
                    <a:pt x="1908" y="1456"/>
                    <a:pt x="2052" y="1222"/>
                    <a:pt x="1996" y="990"/>
                  </a:cubicBez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chemeClr val="accent1">
                  <a:lumMod val="40000"/>
                  <a:lumOff val="6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4506" y="5145086"/>
            <a:ext cx="16922162" cy="2160276"/>
          </a:xfrm>
        </p:spPr>
        <p:txBody>
          <a:bodyPr anchor="b">
            <a:normAutofit/>
          </a:bodyPr>
          <a:lstStyle>
            <a:lvl1pPr algn="l">
              <a:defRPr sz="7200"/>
            </a:lvl1pPr>
          </a:lstStyle>
          <a:p>
            <a:r>
              <a:rPr lang="en-US" dirty="0"/>
              <a:t>Section Header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4506" y="7305363"/>
            <a:ext cx="16922162" cy="2160276"/>
          </a:xfrm>
        </p:spPr>
        <p:txBody>
          <a:bodyPr lIns="360000" tIns="216000" rIns="0" bIns="0">
            <a:normAutofit/>
          </a:bodyPr>
          <a:lstStyle>
            <a:lvl1pPr marL="0" indent="0" algn="l">
              <a:buNone/>
              <a:defRPr sz="4000" baseline="0">
                <a:solidFill>
                  <a:schemeClr val="tx1"/>
                </a:solidFill>
              </a:defRPr>
            </a:lvl1pPr>
            <a:lvl2pPr marL="8166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3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6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30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6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28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Subheading, or a very brief summary</a:t>
            </a:r>
            <a:endParaRPr lang="en-GB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7305363"/>
            <a:ext cx="17426645" cy="0"/>
          </a:xfrm>
          <a:prstGeom prst="line">
            <a:avLst/>
          </a:prstGeom>
          <a:ln w="101600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8C579A0-0482-263F-BEDF-D4FD19FF268C}"/>
              </a:ext>
            </a:extLst>
          </p:cNvPr>
          <p:cNvSpPr/>
          <p:nvPr userDrawn="1"/>
        </p:nvSpPr>
        <p:spPr bwMode="hidden">
          <a:xfrm>
            <a:off x="0" y="0"/>
            <a:ext cx="18291175" cy="226476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506" y="464489"/>
            <a:ext cx="16922162" cy="1440184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507" y="2264720"/>
            <a:ext cx="8281058" cy="7200920"/>
          </a:xfrm>
        </p:spPr>
        <p:txBody>
          <a:bodyPr>
            <a:normAutofit/>
          </a:bodyPr>
          <a:lstStyle>
            <a:lvl1pPr>
              <a:defRPr sz="4000"/>
            </a:lvl1pPr>
            <a:lvl2pPr>
              <a:defRPr sz="3600"/>
            </a:lvl2pPr>
            <a:lvl3pPr>
              <a:defRPr sz="3600"/>
            </a:lvl3pPr>
            <a:lvl4pPr>
              <a:defRPr sz="3600"/>
            </a:lvl4pPr>
            <a:lvl5pPr>
              <a:defRPr sz="3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9325610" y="2264720"/>
            <a:ext cx="8281058" cy="7200920"/>
          </a:xfrm>
        </p:spPr>
        <p:txBody>
          <a:bodyPr>
            <a:normAutofit/>
          </a:bodyPr>
          <a:lstStyle>
            <a:lvl1pPr>
              <a:defRPr sz="4000"/>
            </a:lvl1pPr>
            <a:lvl2pPr>
              <a:defRPr sz="3600"/>
            </a:lvl2pPr>
            <a:lvl3pPr>
              <a:defRPr sz="3600"/>
            </a:lvl3pPr>
            <a:lvl4pPr>
              <a:defRPr sz="3600"/>
            </a:lvl4pPr>
            <a:lvl5pPr>
              <a:defRPr sz="3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506" y="464489"/>
            <a:ext cx="16922162" cy="1440184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506" y="2264720"/>
            <a:ext cx="16692111" cy="7200920"/>
          </a:xfrm>
          <a:prstGeom prst="rect">
            <a:avLst/>
          </a:prstGeom>
        </p:spPr>
        <p:txBody>
          <a:bodyPr vert="horz" lIns="360000" tIns="72000" rIns="36000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71" r:id="rId2"/>
    <p:sldLayoutId id="2147483650" r:id="rId3"/>
    <p:sldLayoutId id="2147483672" r:id="rId4"/>
    <p:sldLayoutId id="2147483669" r:id="rId5"/>
    <p:sldLayoutId id="2147483670" r:id="rId6"/>
    <p:sldLayoutId id="2147483663" r:id="rId7"/>
    <p:sldLayoutId id="2147483668" r:id="rId8"/>
    <p:sldLayoutId id="2147483688" r:id="rId9"/>
    <p:sldLayoutId id="2147483653" r:id="rId10"/>
    <p:sldLayoutId id="2147483689" r:id="rId11"/>
    <p:sldLayoutId id="2147483667" r:id="rId12"/>
    <p:sldLayoutId id="2147483664" r:id="rId13"/>
    <p:sldLayoutId id="2147483674" r:id="rId14"/>
  </p:sldLayoutIdLst>
  <p:hf sldNum="0" hdr="0" ftr="0" dt="0"/>
  <p:txStyles>
    <p:titleStyle>
      <a:lvl1pPr algn="l" defTabSz="1633210" rtl="0" eaLnBrk="1" latinLnBrk="0" hangingPunct="1">
        <a:spcBef>
          <a:spcPct val="0"/>
        </a:spcBef>
        <a:buNone/>
        <a:defRPr sz="72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628650" indent="-628650" algn="l" defTabSz="1633210" rtl="0" eaLnBrk="1" latinLnBrk="0" hangingPunct="1">
        <a:spcBef>
          <a:spcPts val="1800"/>
        </a:spcBef>
        <a:buFont typeface="Arial" pitchFamily="34" charset="0"/>
        <a:buChar char="•"/>
        <a:defRPr sz="54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1257300" indent="-536575" algn="l" defTabSz="1633210" rtl="0" eaLnBrk="1" latinLnBrk="0" hangingPunct="1">
        <a:spcBef>
          <a:spcPts val="1200"/>
        </a:spcBef>
        <a:buFont typeface="Arial" pitchFamily="34" charset="0"/>
        <a:buChar char="•"/>
        <a:defRPr sz="4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971675" indent="-531813" algn="l" defTabSz="1633210" rtl="0" eaLnBrk="1" latinLnBrk="0" hangingPunct="1">
        <a:spcBef>
          <a:spcPts val="1200"/>
        </a:spcBef>
        <a:buFont typeface="Arial" pitchFamily="34" charset="0"/>
        <a:buChar char="•"/>
        <a:defRPr sz="4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2695575" indent="-534988" algn="l" defTabSz="1633210" rtl="0" eaLnBrk="1" latinLnBrk="0" hangingPunct="1">
        <a:spcBef>
          <a:spcPts val="1200"/>
        </a:spcBef>
        <a:buFont typeface="Arial" pitchFamily="34" charset="0"/>
        <a:buChar char="•"/>
        <a:defRPr sz="4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3409950" indent="-530225" algn="l" defTabSz="1633210" rtl="0" eaLnBrk="1" latinLnBrk="0" hangingPunct="1">
        <a:spcBef>
          <a:spcPts val="1200"/>
        </a:spcBef>
        <a:buFont typeface="Arial" pitchFamily="34" charset="0"/>
        <a:buChar char="•"/>
        <a:defRPr sz="4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4491327" indent="-408302" algn="l" defTabSz="1633210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7932" indent="-408302" algn="l" defTabSz="1633210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4537" indent="-408302" algn="l" defTabSz="1633210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41142" indent="-408302" algn="l" defTabSz="1633210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332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6605" algn="l" defTabSz="16332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33210" algn="l" defTabSz="16332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815" algn="l" defTabSz="16332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66420" algn="l" defTabSz="16332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83025" algn="l" defTabSz="16332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99630" algn="l" defTabSz="16332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716234" algn="l" defTabSz="16332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32839" algn="l" defTabSz="16332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44913" y="3344863"/>
            <a:ext cx="12600675" cy="5040312"/>
          </a:xfrm>
          <a:prstGeom prst="rect">
            <a:avLst/>
          </a:prstGeom>
        </p:spPr>
        <p:txBody>
          <a:bodyPr vert="horz" lIns="91440" tIns="90000" rIns="91440" bIns="9000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44914" y="1041400"/>
            <a:ext cx="12600674" cy="1943444"/>
          </a:xfrm>
          <a:prstGeom prst="rect">
            <a:avLst/>
          </a:prstGeom>
        </p:spPr>
        <p:txBody>
          <a:bodyPr vert="horz" lIns="91440" tIns="90000" rIns="91440" bIns="90000" rtlCol="0" anchor="b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410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xStyles>
    <p:titleStyle>
      <a:lvl1pPr algn="l" defTabSz="1371874" rtl="0" eaLnBrk="1" latinLnBrk="0" hangingPunct="1">
        <a:lnSpc>
          <a:spcPct val="100000"/>
        </a:lnSpc>
        <a:spcBef>
          <a:spcPct val="0"/>
        </a:spcBef>
        <a:buNone/>
        <a:defRPr sz="5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1371874" rtl="0" eaLnBrk="1" latinLnBrk="0" hangingPunct="1">
        <a:lnSpc>
          <a:spcPct val="100000"/>
        </a:lnSpc>
        <a:spcBef>
          <a:spcPts val="1500"/>
        </a:spcBef>
        <a:buClr>
          <a:schemeClr val="accent1"/>
        </a:buClr>
        <a:buFontTx/>
        <a:buBlip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</a:buBlip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1077913" indent="-363538" algn="l" defTabSz="1371874" rtl="0" eaLnBrk="1" latinLnBrk="0" hangingPunct="1">
        <a:lnSpc>
          <a:spcPct val="100000"/>
        </a:lnSpc>
        <a:spcBef>
          <a:spcPts val="750"/>
        </a:spcBef>
        <a:buClr>
          <a:schemeClr val="accent1"/>
        </a:buClr>
        <a:buFontTx/>
        <a:buBlip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</a:buBlip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92288" indent="-354013" algn="l" defTabSz="1371874" rtl="0" eaLnBrk="1" latinLnBrk="0" hangingPunct="1">
        <a:lnSpc>
          <a:spcPct val="100000"/>
        </a:lnSpc>
        <a:spcBef>
          <a:spcPts val="750"/>
        </a:spcBef>
        <a:buClr>
          <a:schemeClr val="accent1"/>
        </a:buClr>
        <a:buFontTx/>
        <a:buBlip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</a:buBlip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508250" indent="-355600" algn="l" defTabSz="1371874" rtl="0" eaLnBrk="1" latinLnBrk="0" hangingPunct="1">
        <a:lnSpc>
          <a:spcPct val="100000"/>
        </a:lnSpc>
        <a:spcBef>
          <a:spcPts val="750"/>
        </a:spcBef>
        <a:buClr>
          <a:schemeClr val="accent1"/>
        </a:buClr>
        <a:buFontTx/>
        <a:buBlip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</a:buBlip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232150" indent="-365125" algn="l" defTabSz="1371874" rtl="0" eaLnBrk="1" latinLnBrk="0" hangingPunct="1">
        <a:lnSpc>
          <a:spcPct val="100000"/>
        </a:lnSpc>
        <a:spcBef>
          <a:spcPts val="750"/>
        </a:spcBef>
        <a:buClr>
          <a:schemeClr val="accent1"/>
        </a:buClr>
        <a:buFontTx/>
        <a:buBlip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</a:buBlip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3772654" indent="-342969" algn="l" defTabSz="1371874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1" kern="1200">
          <a:solidFill>
            <a:schemeClr val="tx1"/>
          </a:solidFill>
          <a:latin typeface="+mn-lt"/>
          <a:ea typeface="+mn-ea"/>
          <a:cs typeface="+mn-cs"/>
        </a:defRPr>
      </a:lvl6pPr>
      <a:lvl7pPr marL="4458592" indent="-342969" algn="l" defTabSz="1371874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1" kern="1200">
          <a:solidFill>
            <a:schemeClr val="tx1"/>
          </a:solidFill>
          <a:latin typeface="+mn-lt"/>
          <a:ea typeface="+mn-ea"/>
          <a:cs typeface="+mn-cs"/>
        </a:defRPr>
      </a:lvl7pPr>
      <a:lvl8pPr marL="5144529" indent="-342969" algn="l" defTabSz="1371874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1" kern="1200">
          <a:solidFill>
            <a:schemeClr val="tx1"/>
          </a:solidFill>
          <a:latin typeface="+mn-lt"/>
          <a:ea typeface="+mn-ea"/>
          <a:cs typeface="+mn-cs"/>
        </a:defRPr>
      </a:lvl8pPr>
      <a:lvl9pPr marL="5830466" indent="-342969" algn="l" defTabSz="1371874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874" rtl="0" eaLnBrk="1" latinLnBrk="0" hangingPunct="1">
        <a:defRPr sz="2701" kern="1200">
          <a:solidFill>
            <a:schemeClr val="tx1"/>
          </a:solidFill>
          <a:latin typeface="+mn-lt"/>
          <a:ea typeface="+mn-ea"/>
          <a:cs typeface="+mn-cs"/>
        </a:defRPr>
      </a:lvl1pPr>
      <a:lvl2pPr marL="685937" algn="l" defTabSz="1371874" rtl="0" eaLnBrk="1" latinLnBrk="0" hangingPunct="1">
        <a:defRPr sz="2701" kern="1200">
          <a:solidFill>
            <a:schemeClr val="tx1"/>
          </a:solidFill>
          <a:latin typeface="+mn-lt"/>
          <a:ea typeface="+mn-ea"/>
          <a:cs typeface="+mn-cs"/>
        </a:defRPr>
      </a:lvl2pPr>
      <a:lvl3pPr marL="1371874" algn="l" defTabSz="1371874" rtl="0" eaLnBrk="1" latinLnBrk="0" hangingPunct="1">
        <a:defRPr sz="2701" kern="1200">
          <a:solidFill>
            <a:schemeClr val="tx1"/>
          </a:solidFill>
          <a:latin typeface="+mn-lt"/>
          <a:ea typeface="+mn-ea"/>
          <a:cs typeface="+mn-cs"/>
        </a:defRPr>
      </a:lvl3pPr>
      <a:lvl4pPr marL="2057811" algn="l" defTabSz="1371874" rtl="0" eaLnBrk="1" latinLnBrk="0" hangingPunct="1">
        <a:defRPr sz="2701" kern="1200">
          <a:solidFill>
            <a:schemeClr val="tx1"/>
          </a:solidFill>
          <a:latin typeface="+mn-lt"/>
          <a:ea typeface="+mn-ea"/>
          <a:cs typeface="+mn-cs"/>
        </a:defRPr>
      </a:lvl4pPr>
      <a:lvl5pPr marL="2743749" algn="l" defTabSz="1371874" rtl="0" eaLnBrk="1" latinLnBrk="0" hangingPunct="1">
        <a:defRPr sz="2701" kern="1200">
          <a:solidFill>
            <a:schemeClr val="tx1"/>
          </a:solidFill>
          <a:latin typeface="+mn-lt"/>
          <a:ea typeface="+mn-ea"/>
          <a:cs typeface="+mn-cs"/>
        </a:defRPr>
      </a:lvl5pPr>
      <a:lvl6pPr marL="3429686" algn="l" defTabSz="1371874" rtl="0" eaLnBrk="1" latinLnBrk="0" hangingPunct="1">
        <a:defRPr sz="2701" kern="1200">
          <a:solidFill>
            <a:schemeClr val="tx1"/>
          </a:solidFill>
          <a:latin typeface="+mn-lt"/>
          <a:ea typeface="+mn-ea"/>
          <a:cs typeface="+mn-cs"/>
        </a:defRPr>
      </a:lvl6pPr>
      <a:lvl7pPr marL="4115623" algn="l" defTabSz="1371874" rtl="0" eaLnBrk="1" latinLnBrk="0" hangingPunct="1">
        <a:defRPr sz="2701" kern="1200">
          <a:solidFill>
            <a:schemeClr val="tx1"/>
          </a:solidFill>
          <a:latin typeface="+mn-lt"/>
          <a:ea typeface="+mn-ea"/>
          <a:cs typeface="+mn-cs"/>
        </a:defRPr>
      </a:lvl7pPr>
      <a:lvl8pPr marL="4801560" algn="l" defTabSz="1371874" rtl="0" eaLnBrk="1" latinLnBrk="0" hangingPunct="1">
        <a:defRPr sz="2701" kern="1200">
          <a:solidFill>
            <a:schemeClr val="tx1"/>
          </a:solidFill>
          <a:latin typeface="+mn-lt"/>
          <a:ea typeface="+mn-ea"/>
          <a:cs typeface="+mn-cs"/>
        </a:defRPr>
      </a:lvl8pPr>
      <a:lvl9pPr marL="5487497" algn="l" defTabSz="1371874" rtl="0" eaLnBrk="1" latinLnBrk="0" hangingPunct="1">
        <a:defRPr sz="2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38" userDrawn="1">
          <p15:clr>
            <a:srgbClr val="9FCC3B"/>
          </p15:clr>
        </p15:guide>
        <p15:guide id="3" pos="591" userDrawn="1">
          <p15:clr>
            <a:srgbClr val="F26B43"/>
          </p15:clr>
        </p15:guide>
        <p15:guide id="4" pos="10955" userDrawn="1">
          <p15:clr>
            <a:srgbClr val="F26B43"/>
          </p15:clr>
        </p15:guide>
        <p15:guide id="6" orient="horz" pos="6144" userDrawn="1">
          <p15:clr>
            <a:srgbClr val="9FCC3B"/>
          </p15:clr>
        </p15:guide>
        <p15:guide id="7" pos="1134" userDrawn="1">
          <p15:clr>
            <a:srgbClr val="9FCC3B"/>
          </p15:clr>
        </p15:guide>
        <p15:guide id="8" pos="10388" userDrawn="1">
          <p15:clr>
            <a:srgbClr val="9FCC3B"/>
          </p15:clr>
        </p15:guide>
        <p15:guide id="9" orient="horz" pos="5826" userDrawn="1">
          <p15:clr>
            <a:srgbClr val="F26B43"/>
          </p15:clr>
        </p15:guide>
        <p15:guide id="10" orient="horz" pos="656" userDrawn="1">
          <p15:clr>
            <a:srgbClr val="F26B43"/>
          </p15:clr>
        </p15:guide>
        <p15:guide id="12" pos="2042" userDrawn="1">
          <p15:clr>
            <a:srgbClr val="F26B43"/>
          </p15:clr>
        </p15:guide>
        <p15:guide id="14" orient="horz" pos="2107" userDrawn="1">
          <p15:clr>
            <a:srgbClr val="F26B43"/>
          </p15:clr>
        </p15:guide>
        <p15:guide id="15" orient="horz" pos="5282" userDrawn="1">
          <p15:clr>
            <a:srgbClr val="C35E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quiz.typeform.com/to/KHMgZfhw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ctrTitle"/>
          </p:nvPr>
        </p:nvSpPr>
        <p:spPr>
          <a:xfrm>
            <a:off x="684506" y="4857055"/>
            <a:ext cx="16922162" cy="2160276"/>
          </a:xfrm>
        </p:spPr>
        <p:txBody>
          <a:bodyPr/>
          <a:lstStyle/>
          <a:p>
            <a:r>
              <a:rPr lang="en-US" sz="8000" dirty="0">
                <a:solidFill>
                  <a:srgbClr val="107C41"/>
                </a:solidFill>
              </a:rPr>
              <a:t>Advanced Formulas in Excel</a:t>
            </a:r>
            <a:br>
              <a:rPr lang="en-US" dirty="0">
                <a:solidFill>
                  <a:srgbClr val="107C41"/>
                </a:solidFill>
              </a:rPr>
            </a:br>
            <a:r>
              <a:rPr lang="en-US" sz="6000" dirty="0"/>
              <a:t>Beyond the Basics</a:t>
            </a:r>
            <a:endParaRPr lang="en-GB" dirty="0"/>
          </a:p>
        </p:txBody>
      </p:sp>
      <p:sp>
        <p:nvSpPr>
          <p:cNvPr id="16" name="Subtitle 1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Alan Murray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3796A9-7EC8-E498-8175-FA4690E477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929466-168E-B504-51EC-1CB65725DD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Custom Lambda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DDA90F6-0912-E578-DD80-3DF5E21031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7519" y="3596798"/>
            <a:ext cx="15776138" cy="5216547"/>
          </a:xfrm>
        </p:spPr>
        <p:txBody>
          <a:bodyPr/>
          <a:lstStyle>
            <a:defPPr>
              <a:defRPr lang="en-US"/>
            </a:defPPr>
            <a:lvl1pPr marL="0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937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874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811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749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686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5623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1560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7497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Build own custom functions</a:t>
            </a:r>
          </a:p>
          <a:p>
            <a:pPr lvl="1"/>
            <a:r>
              <a:rPr lang="en-GB" dirty="0"/>
              <a:t>Build formula</a:t>
            </a:r>
          </a:p>
          <a:p>
            <a:pPr lvl="1"/>
            <a:r>
              <a:rPr lang="en-GB" dirty="0"/>
              <a:t>Convert to Lambda</a:t>
            </a:r>
          </a:p>
          <a:p>
            <a:pPr lvl="1"/>
            <a:r>
              <a:rPr lang="en-GB" dirty="0"/>
              <a:t>Test Lambda</a:t>
            </a:r>
          </a:p>
          <a:p>
            <a:pPr lvl="1"/>
            <a:r>
              <a:rPr lang="en-GB" dirty="0"/>
              <a:t>Define the Lambda</a:t>
            </a:r>
          </a:p>
        </p:txBody>
      </p:sp>
    </p:spTree>
    <p:extLst>
      <p:ext uri="{BB962C8B-B14F-4D97-AF65-F5344CB8AC3E}">
        <p14:creationId xmlns:p14="http://schemas.microsoft.com/office/powerpoint/2010/main" val="39712058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1C86D8-09B6-4A9E-11A2-F96E67E1BB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D8BA76-B346-6145-8AE8-CBB39C80C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Final Bits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A64937E-2B02-FAC2-04D4-E9ACBBD4EA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7519" y="3596798"/>
            <a:ext cx="15776138" cy="5216547"/>
          </a:xfrm>
        </p:spPr>
        <p:txBody>
          <a:bodyPr/>
          <a:lstStyle>
            <a:defPPr>
              <a:defRPr lang="en-US"/>
            </a:defPPr>
            <a:lvl1pPr marL="0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937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874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811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749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686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5623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1560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7497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hlinkClick r:id="rId2"/>
              </a:rPr>
              <a:t>Feedback form </a:t>
            </a:r>
            <a:r>
              <a:rPr lang="en-GB" dirty="0"/>
              <a:t>– link is in the chat window</a:t>
            </a:r>
          </a:p>
          <a:p>
            <a:pPr lvl="1"/>
            <a:r>
              <a:rPr lang="en-GB" dirty="0"/>
              <a:t>(complete to receive your certificate)</a:t>
            </a:r>
          </a:p>
          <a:p>
            <a:r>
              <a:rPr lang="en-GB" dirty="0"/>
              <a:t>Recording sent of EOD tomorrow (4</a:t>
            </a:r>
            <a:r>
              <a:rPr lang="en-GB" baseline="30000" dirty="0"/>
              <a:t>th</a:t>
            </a:r>
            <a:r>
              <a:rPr lang="en-GB" dirty="0"/>
              <a:t> June)</a:t>
            </a:r>
          </a:p>
          <a:p>
            <a:r>
              <a:rPr lang="en-GB" dirty="0"/>
              <a:t>Files will be shared again with the recording</a:t>
            </a:r>
          </a:p>
          <a:p>
            <a:endParaRPr lang="en-GB" dirty="0"/>
          </a:p>
          <a:p>
            <a:r>
              <a:rPr lang="en-GB" dirty="0"/>
              <a:t>Thank you so much 🙂</a:t>
            </a:r>
          </a:p>
        </p:txBody>
      </p:sp>
    </p:spTree>
    <p:extLst>
      <p:ext uri="{BB962C8B-B14F-4D97-AF65-F5344CB8AC3E}">
        <p14:creationId xmlns:p14="http://schemas.microsoft.com/office/powerpoint/2010/main" val="27604939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 descr="A person in an orange shirt giving a presentation&#10;&#10;Description automatically generated">
            <a:extLst>
              <a:ext uri="{FF2B5EF4-FFF2-40B4-BE49-F238E27FC236}">
                <a16:creationId xmlns:a16="http://schemas.microsoft.com/office/drawing/2014/main" id="{8F3FF8D6-FAC0-1D8F-8F2E-A8CA5DA07B11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7" b="2267"/>
          <a:stretch>
            <a:fillRect/>
          </a:stretch>
        </p:blipFill>
        <p:spPr/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EE95F764-5396-65F9-01EF-DD38C30743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Alan Murray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FF3E38E-5279-4AA4-E707-4FC967CB517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admin@computergaga.com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751B3A4-E567-FC1D-20EF-2864DDD260E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pPr marL="361950" indent="-361950">
              <a:lnSpc>
                <a:spcPct val="110000"/>
              </a:lnSpc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en-GB" sz="3900" b="1" dirty="0"/>
              <a:t>LinkedIn</a:t>
            </a:r>
            <a:r>
              <a:rPr lang="en-GB" sz="3900" dirty="0"/>
              <a:t>: Alan Murray </a:t>
            </a:r>
            <a:r>
              <a:rPr lang="en-GB" sz="3900" dirty="0" err="1"/>
              <a:t>Computergaga</a:t>
            </a:r>
            <a:endParaRPr lang="en-GB" sz="3900" dirty="0"/>
          </a:p>
          <a:p>
            <a:pPr marL="361950" indent="-361950">
              <a:lnSpc>
                <a:spcPct val="110000"/>
              </a:lnSpc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en-GB" sz="3900" b="1" dirty="0"/>
              <a:t>Blog</a:t>
            </a:r>
            <a:r>
              <a:rPr lang="en-GB" sz="3900" dirty="0"/>
              <a:t>: computergaga.com</a:t>
            </a:r>
          </a:p>
          <a:p>
            <a:pPr marL="361950" indent="-361950">
              <a:lnSpc>
                <a:spcPct val="110000"/>
              </a:lnSpc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en-GB" sz="3900" b="1" dirty="0"/>
              <a:t>YouTube</a:t>
            </a:r>
            <a:r>
              <a:rPr lang="en-GB" sz="3900" dirty="0"/>
              <a:t>: </a:t>
            </a:r>
            <a:r>
              <a:rPr lang="en-GB" sz="3900" dirty="0" err="1"/>
              <a:t>computergaga</a:t>
            </a:r>
            <a:endParaRPr lang="en-GB" sz="39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99428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About 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50000"/>
              </a:lnSpc>
            </a:pPr>
            <a:r>
              <a:rPr lang="en-GB" dirty="0"/>
              <a:t>Live in Ipswich, father of two</a:t>
            </a:r>
          </a:p>
          <a:p>
            <a:pPr>
              <a:lnSpc>
                <a:spcPct val="150000"/>
              </a:lnSpc>
            </a:pPr>
            <a:r>
              <a:rPr lang="en-GB" dirty="0"/>
              <a:t>Excel Trainer for 20+ Years</a:t>
            </a:r>
          </a:p>
          <a:p>
            <a:pPr>
              <a:lnSpc>
                <a:spcPct val="150000"/>
              </a:lnSpc>
            </a:pPr>
            <a:r>
              <a:rPr lang="en-GB" dirty="0"/>
              <a:t>Run the Computergaga Blog &amp; YouTube Channel</a:t>
            </a:r>
          </a:p>
          <a:p>
            <a:pPr>
              <a:lnSpc>
                <a:spcPct val="150000"/>
              </a:lnSpc>
            </a:pPr>
            <a:r>
              <a:rPr lang="en-GB" dirty="0"/>
              <a:t>Microsoft MVP</a:t>
            </a:r>
          </a:p>
          <a:p>
            <a:pPr>
              <a:lnSpc>
                <a:spcPct val="150000"/>
              </a:lnSpc>
            </a:pPr>
            <a:r>
              <a:rPr lang="en-GB" dirty="0"/>
              <a:t>Author of “Advanced Excel Success”</a:t>
            </a:r>
          </a:p>
          <a:p>
            <a:pPr>
              <a:lnSpc>
                <a:spcPct val="150000"/>
              </a:lnSpc>
            </a:pPr>
            <a:r>
              <a:rPr lang="en-GB" dirty="0"/>
              <a:t>Organise the London Excel Meetup</a:t>
            </a:r>
          </a:p>
        </p:txBody>
      </p:sp>
      <p:pic>
        <p:nvPicPr>
          <p:cNvPr id="6" name="Picture 5" descr="Graphical user interface, text&#10;&#10;Description automatically generated with medium confidence">
            <a:extLst>
              <a:ext uri="{FF2B5EF4-FFF2-40B4-BE49-F238E27FC236}">
                <a16:creationId xmlns:a16="http://schemas.microsoft.com/office/drawing/2014/main" id="{5F1B42B2-EFB1-4C6A-8589-8D6AFBA0D9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45987" y="2912838"/>
            <a:ext cx="3888432" cy="1568835"/>
          </a:xfrm>
          <a:prstGeom prst="rect">
            <a:avLst/>
          </a:prstGeom>
        </p:spPr>
      </p:pic>
      <p:pic>
        <p:nvPicPr>
          <p:cNvPr id="7" name="Picture 6" descr="Graphical user interface&#10;&#10;Description automatically generated">
            <a:extLst>
              <a:ext uri="{FF2B5EF4-FFF2-40B4-BE49-F238E27FC236}">
                <a16:creationId xmlns:a16="http://schemas.microsoft.com/office/drawing/2014/main" id="{514435F8-F365-0F49-5CEB-E9A777FAC7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98115" y="5808502"/>
            <a:ext cx="2736304" cy="3901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305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to Expect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576D55C-B5B3-C697-0077-88DCF6455F90}"/>
              </a:ext>
            </a:extLst>
          </p:cNvPr>
          <p:cNvSpPr txBox="1">
            <a:spLocks/>
          </p:cNvSpPr>
          <p:nvPr/>
        </p:nvSpPr>
        <p:spPr>
          <a:xfrm>
            <a:off x="864667" y="3128863"/>
            <a:ext cx="15776138" cy="5216547"/>
          </a:xfrm>
          <a:prstGeom prst="rect">
            <a:avLst/>
          </a:prstGeom>
        </p:spPr>
        <p:txBody>
          <a:bodyPr vert="horz" lIns="360000" tIns="72000" rIns="360000" bIns="0" rtlCol="0">
            <a:normAutofit fontScale="85000" lnSpcReduction="20000"/>
          </a:bodyPr>
          <a:lstStyle>
            <a:defPPr>
              <a:defRPr lang="en-US"/>
            </a:defPPr>
            <a:lvl1pPr marL="0" indent="-542925" algn="l" defTabSz="1371874" rtl="0" eaLnBrk="1" latinLnBrk="0" hangingPunct="1">
              <a:spcBef>
                <a:spcPts val="1800"/>
              </a:spcBef>
              <a:buFont typeface="Arial" pitchFamily="34" charset="0"/>
              <a:buChar char="•"/>
              <a:defRPr sz="270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937" indent="-538163" algn="l" defTabSz="1371874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874" indent="-531813" algn="l" defTabSz="1371874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811" indent="-536575" algn="l" defTabSz="1371874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749" indent="-530225" algn="l" defTabSz="1371874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686" indent="-408302" algn="l" defTabSz="137187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5623" indent="-408302" algn="l" defTabSz="137187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1560" indent="-408302" algn="l" defTabSz="137187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7497" indent="-408302" algn="l" defTabSz="137187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buNone/>
            </a:pPr>
            <a:r>
              <a:rPr lang="en-GB" sz="3200" b="1" dirty="0"/>
              <a:t>Day 1</a:t>
            </a:r>
          </a:p>
          <a:p>
            <a:r>
              <a:rPr lang="en-GB" sz="3200" dirty="0"/>
              <a:t>Session 1: Understanding structures – expect a few formulas 🫢</a:t>
            </a:r>
          </a:p>
          <a:p>
            <a:r>
              <a:rPr lang="en-GB" sz="3200" dirty="0"/>
              <a:t>Break – 18:30 UTC</a:t>
            </a:r>
          </a:p>
          <a:p>
            <a:r>
              <a:rPr lang="en-GB" sz="3200" dirty="0"/>
              <a:t>Session 2: XLOOKUP, array shaping, REGEXEXTRACT &amp; Copilot</a:t>
            </a:r>
          </a:p>
          <a:p>
            <a:pPr indent="0">
              <a:buNone/>
            </a:pPr>
            <a:endParaRPr lang="en-GB" sz="3200" dirty="0"/>
          </a:p>
          <a:p>
            <a:pPr indent="0">
              <a:buNone/>
            </a:pPr>
            <a:r>
              <a:rPr lang="en-GB" sz="3200" b="1" dirty="0"/>
              <a:t>Day 2</a:t>
            </a:r>
          </a:p>
          <a:p>
            <a:r>
              <a:rPr lang="en-GB" sz="3200" dirty="0"/>
              <a:t>Session 3: Build a Slicer Driven Dashboard</a:t>
            </a:r>
          </a:p>
          <a:p>
            <a:r>
              <a:rPr lang="en-GB" sz="3200" dirty="0"/>
              <a:t>Break – 18:30 UTC</a:t>
            </a:r>
          </a:p>
          <a:p>
            <a:r>
              <a:rPr lang="en-GB" sz="3200" dirty="0"/>
              <a:t>Session 4: LAMBDA functions</a:t>
            </a:r>
            <a:endParaRPr lang="bg-BG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330074-8AFB-FD2F-CE6B-D92C150FC9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30FACA-81C3-4706-9224-59B878DAB0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Data Structures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986A1F-37C9-EE31-B006-0D262BE264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7519" y="3597006"/>
            <a:ext cx="12442324" cy="5215843"/>
          </a:xfrm>
        </p:spPr>
        <p:txBody>
          <a:bodyPr>
            <a:normAutofit lnSpcReduction="10000"/>
          </a:bodyPr>
          <a:lstStyle>
            <a:defPPr>
              <a:defRPr lang="en-US"/>
            </a:defPPr>
            <a:lvl1pPr marL="0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937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874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811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749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686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5623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1560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7497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buNone/>
            </a:pPr>
            <a:r>
              <a:rPr lang="en-GB" sz="3200" dirty="0"/>
              <a:t>Build to stand the test of time</a:t>
            </a:r>
          </a:p>
          <a:p>
            <a:pPr indent="0">
              <a:buNone/>
            </a:pPr>
            <a:r>
              <a:rPr lang="en-GB" sz="3200" dirty="0"/>
              <a:t>Consistent, dynamic, robust, easy to track &amp; trace</a:t>
            </a:r>
          </a:p>
          <a:p>
            <a:endParaRPr lang="en-GB" sz="3200" dirty="0"/>
          </a:p>
          <a:p>
            <a:r>
              <a:rPr lang="en-GB" sz="3200" dirty="0"/>
              <a:t>Ranges (A1, C:C, $A$2, $D1, A2#)</a:t>
            </a:r>
          </a:p>
          <a:p>
            <a:r>
              <a:rPr lang="en-GB" sz="3200" dirty="0"/>
              <a:t>Tables (</a:t>
            </a:r>
            <a:r>
              <a:rPr lang="en-GB" sz="3200" dirty="0" err="1"/>
              <a:t>tblSales</a:t>
            </a:r>
            <a:r>
              <a:rPr lang="en-GB" sz="3200" dirty="0"/>
              <a:t>[Country], [@item], </a:t>
            </a:r>
            <a:r>
              <a:rPr lang="en-GB" sz="3200" dirty="0" err="1"/>
              <a:t>tblSales</a:t>
            </a:r>
            <a:r>
              <a:rPr lang="en-GB" sz="3200" dirty="0"/>
              <a:t>[[Country]:[Country]])</a:t>
            </a:r>
          </a:p>
          <a:p>
            <a:r>
              <a:rPr lang="en-GB" sz="3200" dirty="0"/>
              <a:t>Defined Names (ranges, formulas, constants)</a:t>
            </a:r>
          </a:p>
          <a:p>
            <a:r>
              <a:rPr lang="en-GB" sz="3200" dirty="0"/>
              <a:t>Arrays ({“</a:t>
            </a:r>
            <a:r>
              <a:rPr lang="en-GB" sz="3200" dirty="0" err="1"/>
              <a:t>Hello”,”Goodbye</a:t>
            </a:r>
            <a:r>
              <a:rPr lang="en-GB" sz="3200" dirty="0"/>
              <a:t>”}, {23;65;34}, {TRUE,FALSE;FALSE,TRUE})</a:t>
            </a:r>
          </a:p>
          <a:p>
            <a:r>
              <a:rPr lang="en-GB" sz="3200" dirty="0"/>
              <a:t>Rich data types, Power BI, data model, queries</a:t>
            </a:r>
          </a:p>
          <a:p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679619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07C4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07C4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07C4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AC9909-58C4-251C-BC53-948EA49CF5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1CB676-6DE5-07EC-E32C-913B751309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EEEE22-8121-86BB-9448-F64B311796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507" y="2912838"/>
            <a:ext cx="8281058" cy="6552801"/>
          </a:xfrm>
        </p:spPr>
        <p:txBody>
          <a:bodyPr>
            <a:normAutofit/>
          </a:bodyPr>
          <a:lstStyle>
            <a:defPPr>
              <a:defRPr lang="en-US"/>
            </a:defPPr>
            <a:lvl1pPr marL="0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937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874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811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749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686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5623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1560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7497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dirty="0"/>
              <a:t>Structured data</a:t>
            </a:r>
          </a:p>
          <a:p>
            <a:pPr lvl="1"/>
            <a:r>
              <a:rPr lang="en-GB" sz="3200" dirty="0"/>
              <a:t>Consistent formulas</a:t>
            </a:r>
          </a:p>
          <a:p>
            <a:pPr lvl="1"/>
            <a:r>
              <a:rPr lang="en-GB" sz="3200" dirty="0"/>
              <a:t>Dynamically update</a:t>
            </a:r>
          </a:p>
          <a:p>
            <a:pPr lvl="1"/>
            <a:r>
              <a:rPr lang="en-GB" sz="3200" dirty="0"/>
              <a:t>Easy to understand refs</a:t>
            </a:r>
          </a:p>
          <a:p>
            <a:pPr lvl="1"/>
            <a:r>
              <a:rPr lang="en-GB" sz="3200" dirty="0"/>
              <a:t>Modern approach e.g., Power BI, Power Query, Slicers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145533-64E6-BF00-6A04-3A7EC5B6F444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9325610" y="2912838"/>
            <a:ext cx="8281058" cy="6552802"/>
          </a:xfrm>
        </p:spPr>
        <p:txBody>
          <a:bodyPr vert="horz" lIns="360000" tIns="72000" rIns="360000" bIns="0" rtlCol="0">
            <a:normAutofit/>
          </a:bodyPr>
          <a:lstStyle/>
          <a:p>
            <a:pPr marL="0" defTabSz="1371874"/>
            <a:r>
              <a:rPr lang="en-GB" sz="3200" dirty="0">
                <a:latin typeface="+mn-lt"/>
                <a:cs typeface="+mn-cs"/>
              </a:rPr>
              <a:t>Absolute references awkward</a:t>
            </a:r>
          </a:p>
          <a:p>
            <a:pPr marL="0" defTabSz="1371874"/>
            <a:r>
              <a:rPr lang="en-GB" sz="3200" dirty="0">
                <a:latin typeface="+mn-lt"/>
                <a:cs typeface="+mn-cs"/>
              </a:rPr>
              <a:t>No arrays in a table</a:t>
            </a:r>
          </a:p>
        </p:txBody>
      </p:sp>
    </p:spTree>
    <p:extLst>
      <p:ext uri="{BB962C8B-B14F-4D97-AF65-F5344CB8AC3E}">
        <p14:creationId xmlns:p14="http://schemas.microsoft.com/office/powerpoint/2010/main" val="23760190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87F3BB-629C-B165-18C0-CF46FF7A90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4CECCA-53D3-5D03-0B61-6A6B4F9B31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Arrays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A6B2A1-DAAF-D0F8-17E5-1424829DAA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507" y="2912838"/>
            <a:ext cx="8281058" cy="6552801"/>
          </a:xfrm>
        </p:spPr>
        <p:txBody>
          <a:bodyPr>
            <a:normAutofit/>
          </a:bodyPr>
          <a:lstStyle>
            <a:defPPr>
              <a:defRPr lang="en-US"/>
            </a:defPPr>
            <a:lvl1pPr marL="0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937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874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811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749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686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5623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1560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7497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dirty="0"/>
              <a:t>Modern approach – off the grid</a:t>
            </a:r>
          </a:p>
          <a:p>
            <a:r>
              <a:rPr lang="en-GB" sz="3200" dirty="0"/>
              <a:t>Dynamic</a:t>
            </a:r>
          </a:p>
          <a:p>
            <a:r>
              <a:rPr lang="en-GB" sz="3200" dirty="0"/>
              <a:t>Consistent</a:t>
            </a:r>
          </a:p>
          <a:p>
            <a:r>
              <a:rPr lang="en-GB" sz="3200" dirty="0"/>
              <a:t>Robust from overtyping</a:t>
            </a:r>
          </a:p>
          <a:p>
            <a:r>
              <a:rPr lang="en-GB" sz="3200" dirty="0"/>
              <a:t>Functions such as TAKE, CHOOSECOLS, and INDEX are key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FFFFF9-A4B9-7AAF-72FC-13DF648900F7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9325610" y="2912838"/>
            <a:ext cx="8281058" cy="6552802"/>
          </a:xfrm>
        </p:spPr>
        <p:txBody>
          <a:bodyPr vert="horz" lIns="360000" tIns="72000" rIns="360000" bIns="0" rtlCol="0">
            <a:normAutofit/>
          </a:bodyPr>
          <a:lstStyle/>
          <a:p>
            <a:pPr marL="0" defTabSz="1371874"/>
            <a:r>
              <a:rPr lang="en-GB" sz="3200" dirty="0">
                <a:latin typeface="+mn-lt"/>
                <a:cs typeface="+mn-cs"/>
              </a:rPr>
              <a:t>Some find them hard to understand</a:t>
            </a:r>
          </a:p>
          <a:p>
            <a:pPr marL="0" defTabSz="1371874"/>
            <a:r>
              <a:rPr lang="en-GB" sz="3200" dirty="0">
                <a:latin typeface="+mn-lt"/>
                <a:cs typeface="+mn-cs"/>
              </a:rPr>
              <a:t>No formatting sync</a:t>
            </a:r>
          </a:p>
          <a:p>
            <a:pPr marL="0" defTabSz="1371874"/>
            <a:r>
              <a:rPr lang="en-GB" sz="3200" dirty="0">
                <a:latin typeface="+mn-lt"/>
                <a:cs typeface="+mn-cs"/>
              </a:rPr>
              <a:t>Can’t use direct in all Excel features</a:t>
            </a:r>
          </a:p>
        </p:txBody>
      </p:sp>
    </p:spTree>
    <p:extLst>
      <p:ext uri="{BB962C8B-B14F-4D97-AF65-F5344CB8AC3E}">
        <p14:creationId xmlns:p14="http://schemas.microsoft.com/office/powerpoint/2010/main" val="19228373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E767AB-C3E3-BC4B-0F16-5B23152C0D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2ED9F9-5314-DEB8-80EC-629782296E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47B110-6E31-FFEF-718C-58487071A9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507" y="2912838"/>
            <a:ext cx="8281058" cy="6552801"/>
          </a:xfrm>
        </p:spPr>
        <p:txBody>
          <a:bodyPr>
            <a:normAutofit/>
          </a:bodyPr>
          <a:lstStyle>
            <a:defPPr>
              <a:defRPr lang="en-US"/>
            </a:defPPr>
            <a:lvl1pPr marL="0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937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874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811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749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686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5623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1560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7497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dirty="0"/>
              <a:t>Try and keep to single cell e.g., input cell for a report or financial model</a:t>
            </a:r>
          </a:p>
          <a:p>
            <a:r>
              <a:rPr lang="en-GB" sz="3200" dirty="0"/>
              <a:t>Spill ranges</a:t>
            </a:r>
          </a:p>
          <a:p>
            <a:r>
              <a:rPr lang="en-GB" sz="3200" dirty="0"/>
              <a:t>Trimmed Ranges</a:t>
            </a:r>
          </a:p>
        </p:txBody>
      </p:sp>
    </p:spTree>
    <p:extLst>
      <p:ext uri="{BB962C8B-B14F-4D97-AF65-F5344CB8AC3E}">
        <p14:creationId xmlns:p14="http://schemas.microsoft.com/office/powerpoint/2010/main" val="7643935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92BEFF-BEE7-4C27-118A-949AD99723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1002FE-9858-B170-67B3-B8BCEB31A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Slicer Controlled Dashboard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0B3C0CB-3830-27C5-C4F9-6036AB6357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7519" y="3596798"/>
            <a:ext cx="15776138" cy="5216547"/>
          </a:xfrm>
        </p:spPr>
        <p:txBody>
          <a:bodyPr/>
          <a:lstStyle>
            <a:defPPr>
              <a:defRPr lang="en-US"/>
            </a:defPPr>
            <a:lvl1pPr marL="0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937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874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811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749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686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5623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1560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7497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Make a Table</a:t>
            </a:r>
          </a:p>
          <a:p>
            <a:r>
              <a:rPr lang="en-GB" dirty="0"/>
              <a:t>XLOOKUP &amp; INDEX-MATCH</a:t>
            </a:r>
          </a:p>
          <a:p>
            <a:r>
              <a:rPr lang="en-GB" dirty="0"/>
              <a:t>Insert and move the Slicers</a:t>
            </a:r>
          </a:p>
          <a:p>
            <a:r>
              <a:rPr lang="en-GB" dirty="0"/>
              <a:t>AGGREGATE to sum only visible values</a:t>
            </a:r>
          </a:p>
          <a:p>
            <a:r>
              <a:rPr lang="en-GB" dirty="0"/>
              <a:t>AGGREGATE to identify visible rows for use as criteria in SUM, SUMIFS, GROUPBY, FILTER, etc</a:t>
            </a:r>
          </a:p>
          <a:p>
            <a:r>
              <a:rPr lang="en-GB" dirty="0"/>
              <a:t>Add CF to a chart</a:t>
            </a:r>
          </a:p>
        </p:txBody>
      </p:sp>
    </p:spTree>
    <p:extLst>
      <p:ext uri="{BB962C8B-B14F-4D97-AF65-F5344CB8AC3E}">
        <p14:creationId xmlns:p14="http://schemas.microsoft.com/office/powerpoint/2010/main" val="33043272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2878D0-C987-E379-6B20-935D0E85CA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83A483-177D-EF2C-E5F3-0E84A0D26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Lambdas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4EC277-7801-0D17-A97B-AC117ADDDA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7519" y="3596798"/>
            <a:ext cx="15776138" cy="5216547"/>
          </a:xfrm>
        </p:spPr>
        <p:txBody>
          <a:bodyPr>
            <a:normAutofit fontScale="92500"/>
          </a:bodyPr>
          <a:lstStyle>
            <a:defPPr>
              <a:defRPr lang="en-US"/>
            </a:defPPr>
            <a:lvl1pPr marL="0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937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874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811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749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686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5623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1560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7497" algn="l" defTabSz="1371874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SCAN</a:t>
            </a:r>
          </a:p>
          <a:p>
            <a:pPr lvl="1"/>
            <a:r>
              <a:rPr lang="en-GB" dirty="0"/>
              <a:t>Used for running calculations. Processes an array value-by-value accumulating the result of the custom calculation at each stage and returns and array of all intermediate results.</a:t>
            </a:r>
          </a:p>
          <a:p>
            <a:r>
              <a:rPr lang="en-GB" dirty="0"/>
              <a:t>REDUCE</a:t>
            </a:r>
          </a:p>
          <a:p>
            <a:pPr lvl="1"/>
            <a:r>
              <a:rPr lang="en-GB" dirty="0"/>
              <a:t>Same as SCAN, however, it returns only the overall accumulated value.</a:t>
            </a:r>
          </a:p>
          <a:p>
            <a:r>
              <a:rPr lang="en-GB" dirty="0"/>
              <a:t>MAP</a:t>
            </a:r>
          </a:p>
          <a:p>
            <a:pPr lvl="1"/>
            <a:r>
              <a:rPr lang="en-GB" dirty="0"/>
              <a:t>Processes an array value-by-value returning an array of the same size with the result of the custom calculation.</a:t>
            </a:r>
          </a:p>
          <a:p>
            <a:r>
              <a:rPr lang="en-GB" dirty="0"/>
              <a:t>MAKEARRAY</a:t>
            </a:r>
          </a:p>
          <a:p>
            <a:pPr lvl="1"/>
            <a:r>
              <a:rPr lang="en-GB" dirty="0"/>
              <a:t>Create an array of a specified number of rows and columns with each value of the array the result of a custom calculation.</a:t>
            </a:r>
          </a:p>
        </p:txBody>
      </p:sp>
    </p:spTree>
    <p:extLst>
      <p:ext uri="{BB962C8B-B14F-4D97-AF65-F5344CB8AC3E}">
        <p14:creationId xmlns:p14="http://schemas.microsoft.com/office/powerpoint/2010/main" val="483554775"/>
      </p:ext>
    </p:extLst>
  </p:cSld>
  <p:clrMapOvr>
    <a:masterClrMapping/>
  </p:clrMapOvr>
</p:sld>
</file>

<file path=ppt/theme/theme1.xml><?xml version="1.0" encoding="utf-8"?>
<a:theme xmlns:a="http://schemas.openxmlformats.org/drawingml/2006/main" name="MBL_Slides_033">
  <a:themeElements>
    <a:clrScheme name="MBL 2014">
      <a:dk1>
        <a:srgbClr val="6D6E71"/>
      </a:dk1>
      <a:lt1>
        <a:srgbClr val="FFFFFF"/>
      </a:lt1>
      <a:dk2>
        <a:srgbClr val="163F53"/>
      </a:dk2>
      <a:lt2>
        <a:srgbClr val="FFFFFF"/>
      </a:lt2>
      <a:accent1>
        <a:srgbClr val="93C4C6"/>
      </a:accent1>
      <a:accent2>
        <a:srgbClr val="7FA9AB"/>
      </a:accent2>
      <a:accent3>
        <a:srgbClr val="CA97A5"/>
      </a:accent3>
      <a:accent4>
        <a:srgbClr val="AD828E"/>
      </a:accent4>
      <a:accent5>
        <a:srgbClr val="D2B569"/>
      </a:accent5>
      <a:accent6>
        <a:srgbClr val="C0A661"/>
      </a:accent6>
      <a:hlink>
        <a:srgbClr val="39B54A"/>
      </a:hlink>
      <a:folHlink>
        <a:srgbClr val="39B54A"/>
      </a:folHlink>
    </a:clrScheme>
    <a:fontScheme name="MBL 2014">
      <a:majorFont>
        <a:latin typeface="Omnes Medium"/>
        <a:ea typeface=""/>
        <a:cs typeface=""/>
      </a:majorFont>
      <a:minorFont>
        <a:latin typeface="Omne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MBL 2024">
  <a:themeElements>
    <a:clrScheme name="MBL 2024">
      <a:dk1>
        <a:sysClr val="windowText" lastClr="000000"/>
      </a:dk1>
      <a:lt1>
        <a:sysClr val="window" lastClr="FFFFFF"/>
      </a:lt1>
      <a:dk2>
        <a:srgbClr val="000000"/>
      </a:dk2>
      <a:lt2>
        <a:srgbClr val="F6F6F6"/>
      </a:lt2>
      <a:accent1>
        <a:srgbClr val="55A733"/>
      </a:accent1>
      <a:accent2>
        <a:srgbClr val="346061"/>
      </a:accent2>
      <a:accent3>
        <a:srgbClr val="F6F6F6"/>
      </a:accent3>
      <a:accent4>
        <a:srgbClr val="D4D0CB"/>
      </a:accent4>
      <a:accent5>
        <a:srgbClr val="6D8BE0"/>
      </a:accent5>
      <a:accent6>
        <a:srgbClr val="4861B7"/>
      </a:accent6>
      <a:hlink>
        <a:srgbClr val="346061"/>
      </a:hlink>
      <a:folHlink>
        <a:srgbClr val="346061"/>
      </a:folHlink>
    </a:clrScheme>
    <a:fontScheme name="MBL 2024 (Default)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E3F56056-2BD3-4842-A30D-527D06E62BFB}" vid="{5B1280A2-9E02-49A9-972A-AE34D70D3DA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BL Slide">
      <a:majorFont>
        <a:latin typeface="Omnes Medium"/>
        <a:ea typeface=""/>
        <a:cs typeface=""/>
      </a:majorFont>
      <a:minorFont>
        <a:latin typeface="Omne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BL 2014">
      <a:majorFont>
        <a:latin typeface="Omnes Medium"/>
        <a:ea typeface=""/>
        <a:cs typeface=""/>
      </a:majorFont>
      <a:minorFont>
        <a:latin typeface="Omne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MBL_Slides_033</Template>
  <TotalTime>7756</TotalTime>
  <Words>491</Words>
  <Application>Microsoft Office PowerPoint</Application>
  <PresentationFormat>Custom</PresentationFormat>
  <Paragraphs>83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Georgia</vt:lpstr>
      <vt:lpstr>Omnes Light</vt:lpstr>
      <vt:lpstr>MBL_Slides_033</vt:lpstr>
      <vt:lpstr>MBL 2024</vt:lpstr>
      <vt:lpstr>Advanced Formulas in Excel Beyond the Basics</vt:lpstr>
      <vt:lpstr>About Me</vt:lpstr>
      <vt:lpstr>What to Expect</vt:lpstr>
      <vt:lpstr>Data Structures</vt:lpstr>
      <vt:lpstr>Tables</vt:lpstr>
      <vt:lpstr>Arrays</vt:lpstr>
      <vt:lpstr>Ranges</vt:lpstr>
      <vt:lpstr>Slicer Controlled Dashboard</vt:lpstr>
      <vt:lpstr>Lambdas</vt:lpstr>
      <vt:lpstr>Custom Lambda</vt:lpstr>
      <vt:lpstr>Final Bits</vt:lpstr>
      <vt:lpstr>Alan Murray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Alan Murray</dc:creator>
  <cp:lastModifiedBy>Alan Murray</cp:lastModifiedBy>
  <cp:revision>69</cp:revision>
  <dcterms:created xsi:type="dcterms:W3CDTF">2019-02-01T14:10:55Z</dcterms:created>
  <dcterms:modified xsi:type="dcterms:W3CDTF">2025-06-03T12:35:00Z</dcterms:modified>
  <cp:version>031</cp:version>
</cp:coreProperties>
</file>